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wav" ContentType="audio/x-wav"/>
  <Default Extension="GIF" ContentType="image/gi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Masters/slideMaster5.xml" ContentType="application/vnd.openxmlformats-officedocument.presentationml.slideMaster+xml"/>
  <Override PartName="/ppt/slideMasters/slideMaster6.xml" ContentType="application/vnd.openxmlformats-officedocument.presentationml.slideMaster+xml"/>
  <Override PartName="/ppt/slideMasters/slideMaster7.xml" ContentType="application/vnd.openxmlformats-officedocument.presentationml.slideMaster+xml"/>
  <Override PartName="/ppt/slideMasters/slideMaster8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theme/theme2.xml" ContentType="application/vnd.openxmlformats-officedocument.theme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theme/theme3.xml" ContentType="application/vnd.openxmlformats-officedocument.theme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44.xml" ContentType="application/vnd.openxmlformats-officedocument.presentationml.slideLayout+xml"/>
  <Override PartName="/ppt/slideLayouts/slideLayout45.xml" ContentType="application/vnd.openxmlformats-officedocument.presentationml.slideLayout+xml"/>
  <Override PartName="/ppt/slideLayouts/slideLayout46.xml" ContentType="application/vnd.openxmlformats-officedocument.presentationml.slideLayout+xml"/>
  <Override PartName="/ppt/slideLayouts/slideLayout47.xml" ContentType="application/vnd.openxmlformats-officedocument.presentationml.slideLayout+xml"/>
  <Override PartName="/ppt/theme/theme4.xml" ContentType="application/vnd.openxmlformats-officedocument.theme+xml"/>
  <Override PartName="/ppt/slideLayouts/slideLayout48.xml" ContentType="application/vnd.openxmlformats-officedocument.presentationml.slideLayout+xml"/>
  <Override PartName="/ppt/slideLayouts/slideLayout49.xml" ContentType="application/vnd.openxmlformats-officedocument.presentationml.slideLayout+xml"/>
  <Override PartName="/ppt/slideLayouts/slideLayout50.xml" ContentType="application/vnd.openxmlformats-officedocument.presentationml.slideLayout+xml"/>
  <Override PartName="/ppt/slideLayouts/slideLayout51.xml" ContentType="application/vnd.openxmlformats-officedocument.presentationml.slideLayout+xml"/>
  <Override PartName="/ppt/slideLayouts/slideLayout52.xml" ContentType="application/vnd.openxmlformats-officedocument.presentationml.slideLayout+xml"/>
  <Override PartName="/ppt/slideLayouts/slideLayout53.xml" ContentType="application/vnd.openxmlformats-officedocument.presentationml.slideLayout+xml"/>
  <Override PartName="/ppt/slideLayouts/slideLayout54.xml" ContentType="application/vnd.openxmlformats-officedocument.presentationml.slideLayout+xml"/>
  <Override PartName="/ppt/slideLayouts/slideLayout55.xml" ContentType="application/vnd.openxmlformats-officedocument.presentationml.slideLayout+xml"/>
  <Override PartName="/ppt/slideLayouts/slideLayout56.xml" ContentType="application/vnd.openxmlformats-officedocument.presentationml.slideLayout+xml"/>
  <Override PartName="/ppt/slideLayouts/slideLayout57.xml" ContentType="application/vnd.openxmlformats-officedocument.presentationml.slideLayout+xml"/>
  <Override PartName="/ppt/theme/theme5.xml" ContentType="application/vnd.openxmlformats-officedocument.theme+xml"/>
  <Override PartName="/ppt/slideLayouts/slideLayout58.xml" ContentType="application/vnd.openxmlformats-officedocument.presentationml.slideLayout+xml"/>
  <Override PartName="/ppt/theme/theme6.xml" ContentType="application/vnd.openxmlformats-officedocument.theme+xml"/>
  <Override PartName="/ppt/slideLayouts/slideLayout59.xml" ContentType="application/vnd.openxmlformats-officedocument.presentationml.slideLayout+xml"/>
  <Override PartName="/ppt/theme/theme7.xml" ContentType="application/vnd.openxmlformats-officedocument.theme+xml"/>
  <Override PartName="/ppt/slideLayouts/slideLayout60.xml" ContentType="application/vnd.openxmlformats-officedocument.presentationml.slideLayout+xml"/>
  <Override PartName="/ppt/theme/theme8.xml" ContentType="application/vnd.openxmlformats-officedocument.theme+xml"/>
  <Override PartName="/ppt/theme/theme9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  <p:sldMasterId id="2147483660" r:id="rId2"/>
    <p:sldMasterId id="2147483673" r:id="rId3"/>
    <p:sldMasterId id="2147483686" r:id="rId4"/>
    <p:sldMasterId id="2147483699" r:id="rId5"/>
    <p:sldMasterId id="2147483710" r:id="rId6"/>
    <p:sldMasterId id="2147483712" r:id="rId7"/>
    <p:sldMasterId id="2147483714" r:id="rId8"/>
  </p:sldMasterIdLst>
  <p:notesMasterIdLst>
    <p:notesMasterId r:id="rId22"/>
  </p:notesMasterIdLst>
  <p:sldIdLst>
    <p:sldId id="311" r:id="rId9"/>
    <p:sldId id="279" r:id="rId10"/>
    <p:sldId id="260" r:id="rId11"/>
    <p:sldId id="305" r:id="rId12"/>
    <p:sldId id="306" r:id="rId13"/>
    <p:sldId id="307" r:id="rId14"/>
    <p:sldId id="309" r:id="rId15"/>
    <p:sldId id="293" r:id="rId16"/>
    <p:sldId id="310" r:id="rId17"/>
    <p:sldId id="290" r:id="rId18"/>
    <p:sldId id="274" r:id="rId19"/>
    <p:sldId id="308" r:id="rId20"/>
    <p:sldId id="292" r:id="rId21"/>
  </p:sldIdLst>
  <p:sldSz cx="9144000" cy="6858000" type="screen4x3"/>
  <p:notesSz cx="6858000" cy="9144000"/>
  <p:defaultTextStyle>
    <a:defPPr>
      <a:defRPr lang="en-US"/>
    </a:defPPr>
    <a:lvl1pPr marL="0" lvl="0" indent="0" algn="l" defTabSz="914400" rtl="0" eaLnBrk="1" fontAlgn="base" latinLnBrk="0" hangingPunct="1">
      <a:lnSpc>
        <a:spcPct val="100000"/>
      </a:lnSpc>
      <a:spcBef>
        <a:spcPct val="0"/>
      </a:spcBef>
      <a:spcAft>
        <a:spcPct val="0"/>
      </a:spcAft>
      <a:buNone/>
      <a:defRPr b="0" i="0" u="none" kern="1200" baseline="0">
        <a:solidFill>
          <a:schemeClr val="tx1"/>
        </a:solidFill>
        <a:latin typeface="VNI-Times" pitchFamily="2" charset="0"/>
        <a:ea typeface="+mn-ea"/>
        <a:cs typeface="+mn-cs"/>
      </a:defRPr>
    </a:lvl1pPr>
    <a:lvl2pPr marL="457200" lvl="1" indent="0" algn="l" defTabSz="914400" rtl="0" eaLnBrk="1" fontAlgn="base" latinLnBrk="0" hangingPunct="1">
      <a:lnSpc>
        <a:spcPct val="100000"/>
      </a:lnSpc>
      <a:spcBef>
        <a:spcPct val="0"/>
      </a:spcBef>
      <a:spcAft>
        <a:spcPct val="0"/>
      </a:spcAft>
      <a:buNone/>
      <a:defRPr b="0" i="0" u="none" kern="1200" baseline="0">
        <a:solidFill>
          <a:schemeClr val="tx1"/>
        </a:solidFill>
        <a:latin typeface="VNI-Times" pitchFamily="2" charset="0"/>
        <a:ea typeface="+mn-ea"/>
        <a:cs typeface="+mn-cs"/>
      </a:defRPr>
    </a:lvl2pPr>
    <a:lvl3pPr marL="914400" lvl="2" indent="0" algn="l" defTabSz="914400" rtl="0" eaLnBrk="1" fontAlgn="base" latinLnBrk="0" hangingPunct="1">
      <a:lnSpc>
        <a:spcPct val="100000"/>
      </a:lnSpc>
      <a:spcBef>
        <a:spcPct val="0"/>
      </a:spcBef>
      <a:spcAft>
        <a:spcPct val="0"/>
      </a:spcAft>
      <a:buNone/>
      <a:defRPr b="0" i="0" u="none" kern="1200" baseline="0">
        <a:solidFill>
          <a:schemeClr val="tx1"/>
        </a:solidFill>
        <a:latin typeface="VNI-Times" pitchFamily="2" charset="0"/>
        <a:ea typeface="+mn-ea"/>
        <a:cs typeface="+mn-cs"/>
      </a:defRPr>
    </a:lvl3pPr>
    <a:lvl4pPr marL="1371600" lvl="3" indent="0" algn="l" defTabSz="914400" rtl="0" eaLnBrk="1" fontAlgn="base" latinLnBrk="0" hangingPunct="1">
      <a:lnSpc>
        <a:spcPct val="100000"/>
      </a:lnSpc>
      <a:spcBef>
        <a:spcPct val="0"/>
      </a:spcBef>
      <a:spcAft>
        <a:spcPct val="0"/>
      </a:spcAft>
      <a:buNone/>
      <a:defRPr b="0" i="0" u="none" kern="1200" baseline="0">
        <a:solidFill>
          <a:schemeClr val="tx1"/>
        </a:solidFill>
        <a:latin typeface="VNI-Times" pitchFamily="2" charset="0"/>
        <a:ea typeface="+mn-ea"/>
        <a:cs typeface="+mn-cs"/>
      </a:defRPr>
    </a:lvl4pPr>
    <a:lvl5pPr marL="1828800" lvl="4" indent="0" algn="l" defTabSz="914400" rtl="0" eaLnBrk="1" fontAlgn="base" latinLnBrk="0" hangingPunct="1">
      <a:lnSpc>
        <a:spcPct val="100000"/>
      </a:lnSpc>
      <a:spcBef>
        <a:spcPct val="0"/>
      </a:spcBef>
      <a:spcAft>
        <a:spcPct val="0"/>
      </a:spcAft>
      <a:buNone/>
      <a:defRPr b="0" i="0" u="none" kern="1200" baseline="0">
        <a:solidFill>
          <a:schemeClr val="tx1"/>
        </a:solidFill>
        <a:latin typeface="VNI-Times" pitchFamily="2" charset="0"/>
        <a:ea typeface="+mn-ea"/>
        <a:cs typeface="+mn-cs"/>
      </a:defRPr>
    </a:lvl5pPr>
    <a:lvl6pPr marL="2286000" lvl="5" indent="0" algn="l" defTabSz="914400" rtl="0" eaLnBrk="1" fontAlgn="base" latinLnBrk="0" hangingPunct="1">
      <a:lnSpc>
        <a:spcPct val="100000"/>
      </a:lnSpc>
      <a:spcBef>
        <a:spcPct val="0"/>
      </a:spcBef>
      <a:spcAft>
        <a:spcPct val="0"/>
      </a:spcAft>
      <a:buNone/>
      <a:defRPr b="0" i="0" u="none" kern="1200" baseline="0">
        <a:solidFill>
          <a:schemeClr val="tx1"/>
        </a:solidFill>
        <a:latin typeface="VNI-Times" pitchFamily="2" charset="0"/>
        <a:ea typeface="+mn-ea"/>
        <a:cs typeface="+mn-cs"/>
      </a:defRPr>
    </a:lvl6pPr>
    <a:lvl7pPr marL="2743200" lvl="6" indent="0" algn="l" defTabSz="914400" rtl="0" eaLnBrk="1" fontAlgn="base" latinLnBrk="0" hangingPunct="1">
      <a:lnSpc>
        <a:spcPct val="100000"/>
      </a:lnSpc>
      <a:spcBef>
        <a:spcPct val="0"/>
      </a:spcBef>
      <a:spcAft>
        <a:spcPct val="0"/>
      </a:spcAft>
      <a:buNone/>
      <a:defRPr b="0" i="0" u="none" kern="1200" baseline="0">
        <a:solidFill>
          <a:schemeClr val="tx1"/>
        </a:solidFill>
        <a:latin typeface="VNI-Times" pitchFamily="2" charset="0"/>
        <a:ea typeface="+mn-ea"/>
        <a:cs typeface="+mn-cs"/>
      </a:defRPr>
    </a:lvl7pPr>
    <a:lvl8pPr marL="3200400" lvl="7" indent="0" algn="l" defTabSz="914400" rtl="0" eaLnBrk="1" fontAlgn="base" latinLnBrk="0" hangingPunct="1">
      <a:lnSpc>
        <a:spcPct val="100000"/>
      </a:lnSpc>
      <a:spcBef>
        <a:spcPct val="0"/>
      </a:spcBef>
      <a:spcAft>
        <a:spcPct val="0"/>
      </a:spcAft>
      <a:buNone/>
      <a:defRPr b="0" i="0" u="none" kern="1200" baseline="0">
        <a:solidFill>
          <a:schemeClr val="tx1"/>
        </a:solidFill>
        <a:latin typeface="VNI-Times" pitchFamily="2" charset="0"/>
        <a:ea typeface="+mn-ea"/>
        <a:cs typeface="+mn-cs"/>
      </a:defRPr>
    </a:lvl8pPr>
    <a:lvl9pPr marL="3657600" lvl="8" indent="0" algn="l" defTabSz="914400" rtl="0" eaLnBrk="1" fontAlgn="base" latinLnBrk="0" hangingPunct="1">
      <a:lnSpc>
        <a:spcPct val="100000"/>
      </a:lnSpc>
      <a:spcBef>
        <a:spcPct val="0"/>
      </a:spcBef>
      <a:spcAft>
        <a:spcPct val="0"/>
      </a:spcAft>
      <a:buNone/>
      <a:defRPr b="0" i="0" u="none" kern="1200" baseline="0">
        <a:solidFill>
          <a:schemeClr val="tx1"/>
        </a:solidFill>
        <a:latin typeface="VNI-Times" pitchFamily="2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srgbClr val="FF0000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0000"/>
    <a:srgbClr val="FFFF66"/>
    <a:srgbClr val="FF3399"/>
    <a:srgbClr val="FFFF99"/>
    <a:srgbClr val="CC66FF"/>
    <a:srgbClr val="FF00FF"/>
    <a:srgbClr val="FF99CC"/>
    <a:srgbClr val="3D007A"/>
    <a:srgbClr val="0080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2131"/>
    <p:restoredTop sz="94666"/>
  </p:normalViewPr>
  <p:slideViewPr>
    <p:cSldViewPr showGuides="1">
      <p:cViewPr varScale="1">
        <p:scale>
          <a:sx n="71" d="100"/>
          <a:sy n="71" d="100"/>
        </p:scale>
        <p:origin x="1494" y="54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 showFormatting="0">
    <p:cViewPr>
      <p:scale>
        <a:sx n="66" d="100"/>
        <a:sy n="66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Master" Target="slideMasters/slideMaster8.xml"/><Relationship Id="rId13" Type="http://schemas.openxmlformats.org/officeDocument/2006/relationships/slide" Target="slides/slide5.xml"/><Relationship Id="rId18" Type="http://schemas.openxmlformats.org/officeDocument/2006/relationships/slide" Target="slides/slide10.xml"/><Relationship Id="rId26" Type="http://schemas.openxmlformats.org/officeDocument/2006/relationships/tableStyles" Target="tableStyles.xml"/><Relationship Id="rId3" Type="http://schemas.openxmlformats.org/officeDocument/2006/relationships/slideMaster" Target="slideMasters/slideMaster3.xml"/><Relationship Id="rId21" Type="http://schemas.openxmlformats.org/officeDocument/2006/relationships/slide" Target="slides/slide13.xml"/><Relationship Id="rId7" Type="http://schemas.openxmlformats.org/officeDocument/2006/relationships/slideMaster" Target="slideMasters/slideMaster7.xml"/><Relationship Id="rId12" Type="http://schemas.openxmlformats.org/officeDocument/2006/relationships/slide" Target="slides/slide4.xml"/><Relationship Id="rId17" Type="http://schemas.openxmlformats.org/officeDocument/2006/relationships/slide" Target="slides/slide9.xml"/><Relationship Id="rId25" Type="http://schemas.openxmlformats.org/officeDocument/2006/relationships/theme" Target="theme/theme1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8.xml"/><Relationship Id="rId20" Type="http://schemas.openxmlformats.org/officeDocument/2006/relationships/slide" Target="slides/slide12.xml"/><Relationship Id="rId1" Type="http://schemas.openxmlformats.org/officeDocument/2006/relationships/slideMaster" Target="slideMasters/slideMaster1.xml"/><Relationship Id="rId6" Type="http://schemas.openxmlformats.org/officeDocument/2006/relationships/slideMaster" Target="slideMasters/slideMaster6.xml"/><Relationship Id="rId11" Type="http://schemas.openxmlformats.org/officeDocument/2006/relationships/slide" Target="slides/slide3.xml"/><Relationship Id="rId24" Type="http://schemas.openxmlformats.org/officeDocument/2006/relationships/viewProps" Target="viewProps.xml"/><Relationship Id="rId5" Type="http://schemas.openxmlformats.org/officeDocument/2006/relationships/slideMaster" Target="slideMasters/slideMaster5.xml"/><Relationship Id="rId15" Type="http://schemas.openxmlformats.org/officeDocument/2006/relationships/slide" Target="slides/slide7.xml"/><Relationship Id="rId23" Type="http://schemas.openxmlformats.org/officeDocument/2006/relationships/presProps" Target="presProps.xml"/><Relationship Id="rId10" Type="http://schemas.openxmlformats.org/officeDocument/2006/relationships/slide" Target="slides/slide2.xml"/><Relationship Id="rId19" Type="http://schemas.openxmlformats.org/officeDocument/2006/relationships/slide" Target="slides/slide11.xml"/><Relationship Id="rId4" Type="http://schemas.openxmlformats.org/officeDocument/2006/relationships/slideMaster" Target="slideMasters/slideMaster4.xml"/><Relationship Id="rId9" Type="http://schemas.openxmlformats.org/officeDocument/2006/relationships/slide" Target="slides/slide1.xml"/><Relationship Id="rId14" Type="http://schemas.openxmlformats.org/officeDocument/2006/relationships/slide" Target="slides/slide6.xml"/><Relationship Id="rId22" Type="http://schemas.openxmlformats.org/officeDocument/2006/relationships/notesMaster" Target="notesMasters/notes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9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9D9E6CEA-2F36-4D8F-BF43-43909CFB315F}" type="datetimeFigureOut">
              <a:rPr lang="en-US" smtClean="0"/>
              <a:t>8/15/2022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6FACA863-123F-4C5E-993D-14CE1151016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3417783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1AAF824-C558-484E-B1A2-0A09BB14BA62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85070473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5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6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2" name="Rectangle 2"/>
          <p:cNvSpPr>
            <a:spLocks noGrp="1" noChangeArrowheads="1"/>
          </p:cNvSpPr>
          <p:nvPr>
            <p:ph type="ctrTitle" sz="quarter"/>
          </p:nvPr>
        </p:nvSpPr>
        <p:spPr>
          <a:xfrm>
            <a:off x="685800" y="1676400"/>
            <a:ext cx="7772400" cy="1828800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0723" name="Rectangle 3"/>
          <p:cNvSpPr>
            <a:spLocks noGrp="1" noChangeArrowheads="1"/>
          </p:cNvSpPr>
          <p:nvPr>
            <p:ph type="subTitle" sz="quarter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Font typeface="Wingdings" panose="05000000000000000000" pitchFamily="2" charset="2"/>
              <a:buNone/>
              <a:defRPr/>
            </a:lvl1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>
                <a:outerShdw blurRad="38100" dist="38100" dir="2700000" algn="tl">
                  <a:srgbClr val="000000"/>
                </a:outerShdw>
              </a:effectLst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>
                <a:outerShdw blurRad="38100" dist="38100" dir="2700000" algn="tl">
                  <a:srgbClr val="000000"/>
                </a:outerShdw>
              </a:effectLst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dirty="0">
                <a:effectLst>
                  <a:outerShdw blurRad="38100" dist="38100" dir="2700000">
                    <a:srgbClr val="000000"/>
                  </a:outerShdw>
                </a:effectLst>
              </a:rPr>
              <a:t>‹#›</a:t>
            </a:fld>
            <a:endParaRPr lang="en-US" dirty="0">
              <a:effectLst>
                <a:outerShdw blurRad="38100" dist="38100" dir="2700000">
                  <a:srgbClr val="000000"/>
                </a:outerShdw>
              </a:effectLst>
              <a:latin typeface="VNI-Times" pitchFamily="2" charset="0"/>
            </a:endParaRPr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>
                <a:outerShdw blurRad="38100" dist="38100" dir="2700000" algn="tl">
                  <a:srgbClr val="000000"/>
                </a:outerShdw>
              </a:effectLst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>
                <a:outerShdw blurRad="38100" dist="38100" dir="2700000" algn="tl">
                  <a:srgbClr val="000000"/>
                </a:outerShdw>
              </a:effectLst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dirty="0">
                <a:effectLst>
                  <a:outerShdw blurRad="38100" dist="38100" dir="2700000">
                    <a:srgbClr val="000000"/>
                  </a:outerShdw>
                </a:effectLst>
              </a:rPr>
              <a:t>‹#›</a:t>
            </a:fld>
            <a:endParaRPr lang="en-US" dirty="0">
              <a:effectLst>
                <a:outerShdw blurRad="38100" dist="38100" dir="2700000">
                  <a:srgbClr val="000000"/>
                </a:outerShdw>
              </a:effectLst>
              <a:latin typeface="VNI-Times" pitchFamily="2" charset="0"/>
            </a:endParaRPr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>
                <a:outerShdw blurRad="38100" dist="38100" dir="2700000" algn="tl">
                  <a:srgbClr val="000000"/>
                </a:outerShdw>
              </a:effectLst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>
                <a:outerShdw blurRad="38100" dist="38100" dir="2700000" algn="tl">
                  <a:srgbClr val="000000"/>
                </a:outerShdw>
              </a:effectLst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dirty="0">
                <a:effectLst>
                  <a:outerShdw blurRad="38100" dist="38100" dir="2700000">
                    <a:srgbClr val="000000"/>
                  </a:outerShdw>
                </a:effectLst>
              </a:rPr>
              <a:t>‹#›</a:t>
            </a:fld>
            <a:endParaRPr lang="en-US" dirty="0">
              <a:effectLst>
                <a:outerShdw blurRad="38100" dist="38100" dir="2700000">
                  <a:srgbClr val="000000"/>
                </a:outerShdw>
              </a:effectLst>
              <a:latin typeface="VNI-Times" pitchFamily="2" charset="0"/>
            </a:endParaRPr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81200"/>
            <a:ext cx="40386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81200"/>
            <a:ext cx="40386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>
                <a:outerShdw blurRad="38100" dist="38100" dir="2700000" algn="tl">
                  <a:srgbClr val="000000"/>
                </a:outerShdw>
              </a:effectLst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>
                <a:outerShdw blurRad="38100" dist="38100" dir="2700000" algn="tl">
                  <a:srgbClr val="000000"/>
                </a:outerShdw>
              </a:effectLst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dirty="0">
                <a:effectLst>
                  <a:outerShdw blurRad="38100" dist="38100" dir="2700000">
                    <a:srgbClr val="000000"/>
                  </a:outerShdw>
                </a:effectLst>
              </a:rPr>
              <a:t>‹#›</a:t>
            </a:fld>
            <a:endParaRPr lang="en-US" dirty="0">
              <a:effectLst>
                <a:outerShdw blurRad="38100" dist="38100" dir="2700000">
                  <a:srgbClr val="000000"/>
                </a:outerShdw>
              </a:effectLst>
              <a:latin typeface="VNI-Times" pitchFamily="2" charset="0"/>
            </a:endParaRPr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>
                <a:outerShdw blurRad="38100" dist="38100" dir="2700000" algn="tl">
                  <a:srgbClr val="000000"/>
                </a:outerShdw>
              </a:effectLst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>
                <a:outerShdw blurRad="38100" dist="38100" dir="2700000" algn="tl">
                  <a:srgbClr val="000000"/>
                </a:outerShdw>
              </a:effectLst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dirty="0">
                <a:effectLst>
                  <a:outerShdw blurRad="38100" dist="38100" dir="2700000">
                    <a:srgbClr val="000000"/>
                  </a:outerShdw>
                </a:effectLst>
              </a:rPr>
              <a:t>‹#›</a:t>
            </a:fld>
            <a:endParaRPr lang="en-US" dirty="0">
              <a:effectLst>
                <a:outerShdw blurRad="38100" dist="38100" dir="2700000">
                  <a:srgbClr val="000000"/>
                </a:outerShdw>
              </a:effectLst>
              <a:latin typeface="VNI-Times" pitchFamily="2" charset="0"/>
            </a:endParaRPr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>
                <a:outerShdw blurRad="38100" dist="38100" dir="2700000" algn="tl">
                  <a:srgbClr val="000000"/>
                </a:outerShdw>
              </a:effectLst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>
                <a:outerShdw blurRad="38100" dist="38100" dir="2700000" algn="tl">
                  <a:srgbClr val="000000"/>
                </a:outerShdw>
              </a:effectLst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dirty="0">
                <a:effectLst>
                  <a:outerShdw blurRad="38100" dist="38100" dir="2700000">
                    <a:srgbClr val="000000"/>
                  </a:outerShdw>
                </a:effectLst>
              </a:rPr>
              <a:t>‹#›</a:t>
            </a:fld>
            <a:endParaRPr lang="en-US" dirty="0">
              <a:effectLst>
                <a:outerShdw blurRad="38100" dist="38100" dir="2700000">
                  <a:srgbClr val="000000"/>
                </a:outerShdw>
              </a:effectLst>
              <a:latin typeface="VNI-Times" pitchFamily="2" charset="0"/>
            </a:endParaRPr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>
                <a:outerShdw blurRad="38100" dist="38100" dir="2700000" algn="tl">
                  <a:srgbClr val="000000"/>
                </a:outerShdw>
              </a:effectLst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>
                <a:outerShdw blurRad="38100" dist="38100" dir="2700000" algn="tl">
                  <a:srgbClr val="000000"/>
                </a:outerShdw>
              </a:effectLst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dirty="0">
                <a:effectLst>
                  <a:outerShdw blurRad="38100" dist="38100" dir="2700000">
                    <a:srgbClr val="000000"/>
                  </a:outerShdw>
                </a:effectLst>
              </a:rPr>
              <a:t>‹#›</a:t>
            </a:fld>
            <a:endParaRPr lang="en-US" dirty="0">
              <a:effectLst>
                <a:outerShdw blurRad="38100" dist="38100" dir="2700000">
                  <a:srgbClr val="000000"/>
                </a:outerShdw>
              </a:effectLst>
              <a:latin typeface="VNI-Times" pitchFamily="2" charset="0"/>
            </a:endParaRPr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>
                <a:outerShdw blurRad="38100" dist="38100" dir="2700000" algn="tl">
                  <a:srgbClr val="000000"/>
                </a:outerShdw>
              </a:effectLst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>
                <a:outerShdw blurRad="38100" dist="38100" dir="2700000" algn="tl">
                  <a:srgbClr val="000000"/>
                </a:outerShdw>
              </a:effectLst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dirty="0">
                <a:effectLst>
                  <a:outerShdw blurRad="38100" dist="38100" dir="2700000">
                    <a:srgbClr val="000000"/>
                  </a:outerShdw>
                </a:effectLst>
              </a:rPr>
              <a:t>‹#›</a:t>
            </a:fld>
            <a:endParaRPr lang="en-US" dirty="0">
              <a:effectLst>
                <a:outerShdw blurRad="38100" dist="38100" dir="2700000">
                  <a:srgbClr val="000000"/>
                </a:outerShdw>
              </a:effectLst>
              <a:latin typeface="VNI-Times" pitchFamily="2" charset="0"/>
            </a:endParaRPr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vert="horz" wrap="square" lIns="91440" tIns="45720" rIns="91440" bIns="45720" numCol="1" anchor="t" anchorCtr="0" compatLnSpc="1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5000"/>
              <a:buFont typeface="Wingdings" panose="05000000000000000000" pitchFamily="2" charset="2"/>
              <a:buNone/>
              <a:defRPr/>
            </a:pPr>
            <a:endParaRPr kumimoji="0" lang="en-US" sz="3200" b="0" i="0" u="none" strike="noStrike" kern="0" cap="none" spc="0" normalizeH="0" baseline="0" noProof="0" smtClean="0">
              <a:ln>
                <a:noFill/>
              </a:ln>
              <a:solidFill>
                <a:schemeClr val="tx1"/>
              </a:solidFill>
              <a:effectLst>
                <a:outerShdw blurRad="38100" dist="38100" dir="2700000" algn="tl">
                  <a:srgbClr val="000000"/>
                </a:outerShdw>
              </a:effectLst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>
                <a:outerShdw blurRad="38100" dist="38100" dir="2700000" algn="tl">
                  <a:srgbClr val="000000"/>
                </a:outerShdw>
              </a:effectLst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>
                <a:outerShdw blurRad="38100" dist="38100" dir="2700000" algn="tl">
                  <a:srgbClr val="000000"/>
                </a:outerShdw>
              </a:effectLst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dirty="0">
                <a:effectLst>
                  <a:outerShdw blurRad="38100" dist="38100" dir="2700000">
                    <a:srgbClr val="000000"/>
                  </a:outerShdw>
                </a:effectLst>
              </a:rPr>
              <a:t>‹#›</a:t>
            </a:fld>
            <a:endParaRPr lang="en-US" dirty="0">
              <a:effectLst>
                <a:outerShdw blurRad="38100" dist="38100" dir="2700000">
                  <a:srgbClr val="000000"/>
                </a:outerShdw>
              </a:effectLst>
              <a:latin typeface="VNI-Times" pitchFamily="2" charset="0"/>
            </a:endParaRP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>
                <a:outerShdw blurRad="38100" dist="38100" dir="2700000" algn="tl">
                  <a:srgbClr val="000000"/>
                </a:outerShdw>
              </a:effectLst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>
                <a:outerShdw blurRad="38100" dist="38100" dir="2700000" algn="tl">
                  <a:srgbClr val="000000"/>
                </a:outerShdw>
              </a:effectLst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dirty="0">
                <a:effectLst>
                  <a:outerShdw blurRad="38100" dist="38100" dir="2700000">
                    <a:srgbClr val="000000"/>
                  </a:outerShdw>
                </a:effectLst>
              </a:rPr>
              <a:t>‹#›</a:t>
            </a:fld>
            <a:endParaRPr lang="en-US" dirty="0">
              <a:effectLst>
                <a:outerShdw blurRad="38100" dist="38100" dir="2700000">
                  <a:srgbClr val="000000"/>
                </a:outerShdw>
              </a:effectLst>
              <a:latin typeface="VNI-Times" pitchFamily="2" charset="0"/>
            </a:endParaRPr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381000"/>
            <a:ext cx="2057400" cy="5715000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381000"/>
            <a:ext cx="6019800" cy="571500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>
                <a:outerShdw blurRad="38100" dist="38100" dir="2700000" algn="tl">
                  <a:srgbClr val="000000"/>
                </a:outerShdw>
              </a:effectLst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>
                <a:outerShdw blurRad="38100" dist="38100" dir="2700000" algn="tl">
                  <a:srgbClr val="000000"/>
                </a:outerShdw>
              </a:effectLst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dirty="0">
                <a:effectLst>
                  <a:outerShdw blurRad="38100" dist="38100" dir="2700000">
                    <a:srgbClr val="000000"/>
                  </a:outerShdw>
                </a:effectLst>
              </a:rPr>
              <a:t>‹#›</a:t>
            </a:fld>
            <a:endParaRPr lang="en-US" dirty="0">
              <a:effectLst>
                <a:outerShdw blurRad="38100" dist="38100" dir="2700000">
                  <a:srgbClr val="000000"/>
                </a:outerShdw>
              </a:effectLst>
              <a:latin typeface="VNI-Times" pitchFamily="2" charset="0"/>
            </a:endParaRPr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9218" name="Group 2"/>
          <p:cNvGrpSpPr/>
          <p:nvPr/>
        </p:nvGrpSpPr>
        <p:grpSpPr>
          <a:xfrm>
            <a:off x="0" y="0"/>
            <a:ext cx="9144000" cy="6858000"/>
            <a:chOff x="0" y="0"/>
            <a:chExt cx="5760" cy="4320"/>
          </a:xfrm>
        </p:grpSpPr>
        <p:sp>
          <p:nvSpPr>
            <p:cNvPr id="9224" name="Rectangle 3"/>
            <p:cNvSpPr/>
            <p:nvPr/>
          </p:nvSpPr>
          <p:spPr>
            <a:xfrm>
              <a:off x="0" y="0"/>
              <a:ext cx="2208" cy="4320"/>
            </a:xfrm>
            <a:prstGeom prst="rect">
              <a:avLst/>
            </a:prstGeom>
            <a:gradFill rotWithShape="0">
              <a:gsLst>
                <a:gs pos="0">
                  <a:schemeClr val="folHlink"/>
                </a:gs>
                <a:gs pos="100000">
                  <a:schemeClr val="bg1"/>
                </a:gs>
              </a:gsLst>
              <a:lin ang="0" scaled="1"/>
              <a:tileRect/>
            </a:gradFill>
            <a:ln w="9525">
              <a:noFill/>
            </a:ln>
          </p:spPr>
          <p:txBody>
            <a:bodyPr wrap="none" anchor="ctr"/>
            <a:lstStyle/>
            <a:p>
              <a:pPr lvl="0" algn="ctr" eaLnBrk="1" hangingPunct="1">
                <a:buNone/>
              </a:pPr>
              <a:endParaRPr lang="en-GB" altLang="x-none" sz="2400" dirty="0">
                <a:latin typeface="Times New Roman" panose="02020603050405020304" pitchFamily="18" charset="0"/>
              </a:endParaRPr>
            </a:p>
          </p:txBody>
        </p:sp>
        <p:sp>
          <p:nvSpPr>
            <p:cNvPr id="9225" name="Rectangle 4"/>
            <p:cNvSpPr/>
            <p:nvPr/>
          </p:nvSpPr>
          <p:spPr>
            <a:xfrm>
              <a:off x="1081" y="1065"/>
              <a:ext cx="4679" cy="1596"/>
            </a:xfrm>
            <a:prstGeom prst="rect">
              <a:avLst/>
            </a:prstGeom>
            <a:solidFill>
              <a:schemeClr val="bg2"/>
            </a:solidFill>
            <a:ln w="9525">
              <a:noFill/>
            </a:ln>
          </p:spPr>
          <p:txBody>
            <a:bodyPr/>
            <a:lstStyle/>
            <a:p>
              <a:pPr lvl="0" eaLnBrk="1" hangingPunct="1">
                <a:buNone/>
              </a:pPr>
              <a:endParaRPr lang="en-GB" altLang="x-none" sz="2400" dirty="0">
                <a:latin typeface="Times New Roman" panose="02020603050405020304" pitchFamily="18" charset="0"/>
              </a:endParaRPr>
            </a:p>
          </p:txBody>
        </p:sp>
        <p:grpSp>
          <p:nvGrpSpPr>
            <p:cNvPr id="9226" name="Group 5"/>
            <p:cNvGrpSpPr/>
            <p:nvPr/>
          </p:nvGrpSpPr>
          <p:grpSpPr>
            <a:xfrm>
              <a:off x="0" y="672"/>
              <a:ext cx="1806" cy="1989"/>
              <a:chOff x="0" y="672"/>
              <a:chExt cx="1806" cy="1989"/>
            </a:xfrm>
          </p:grpSpPr>
          <p:sp>
            <p:nvSpPr>
              <p:cNvPr id="9227" name="Rectangle 6"/>
              <p:cNvSpPr/>
              <p:nvPr userDrawn="1"/>
            </p:nvSpPr>
            <p:spPr>
              <a:xfrm>
                <a:off x="361" y="2257"/>
                <a:ext cx="363" cy="404"/>
              </a:xfrm>
              <a:prstGeom prst="rect">
                <a:avLst/>
              </a:prstGeom>
              <a:solidFill>
                <a:schemeClr val="accent2"/>
              </a:solidFill>
              <a:ln w="9525">
                <a:noFill/>
              </a:ln>
            </p:spPr>
            <p:txBody>
              <a:bodyPr/>
              <a:lstStyle/>
              <a:p>
                <a:pPr lvl="0" eaLnBrk="1" hangingPunct="1">
                  <a:buNone/>
                </a:pPr>
                <a:endParaRPr lang="en-GB" altLang="x-none" sz="2400" dirty="0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228" name="Rectangle 7"/>
              <p:cNvSpPr/>
              <p:nvPr userDrawn="1"/>
            </p:nvSpPr>
            <p:spPr>
              <a:xfrm>
                <a:off x="1081" y="1065"/>
                <a:ext cx="362" cy="405"/>
              </a:xfrm>
              <a:prstGeom prst="rect">
                <a:avLst/>
              </a:prstGeom>
              <a:solidFill>
                <a:schemeClr val="folHlink"/>
              </a:solidFill>
              <a:ln w="9525">
                <a:noFill/>
              </a:ln>
            </p:spPr>
            <p:txBody>
              <a:bodyPr/>
              <a:lstStyle/>
              <a:p>
                <a:pPr lvl="0" eaLnBrk="1" hangingPunct="1">
                  <a:buNone/>
                </a:pPr>
                <a:endParaRPr lang="en-GB" altLang="x-none" sz="2400" dirty="0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229" name="Rectangle 8"/>
              <p:cNvSpPr/>
              <p:nvPr userDrawn="1"/>
            </p:nvSpPr>
            <p:spPr>
              <a:xfrm>
                <a:off x="1437" y="672"/>
                <a:ext cx="369" cy="400"/>
              </a:xfrm>
              <a:prstGeom prst="rect">
                <a:avLst/>
              </a:prstGeom>
              <a:solidFill>
                <a:schemeClr val="folHlink"/>
              </a:solidFill>
              <a:ln w="9525">
                <a:noFill/>
              </a:ln>
            </p:spPr>
            <p:txBody>
              <a:bodyPr/>
              <a:lstStyle/>
              <a:p>
                <a:pPr lvl="0" eaLnBrk="1" hangingPunct="1">
                  <a:buNone/>
                </a:pPr>
                <a:endParaRPr lang="en-GB" altLang="x-none" sz="2400" dirty="0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230" name="Rectangle 9"/>
              <p:cNvSpPr/>
              <p:nvPr userDrawn="1"/>
            </p:nvSpPr>
            <p:spPr>
              <a:xfrm>
                <a:off x="719" y="2257"/>
                <a:ext cx="368" cy="404"/>
              </a:xfrm>
              <a:prstGeom prst="rect">
                <a:avLst/>
              </a:prstGeom>
              <a:solidFill>
                <a:schemeClr val="bg2"/>
              </a:solidFill>
              <a:ln w="9525">
                <a:noFill/>
              </a:ln>
            </p:spPr>
            <p:txBody>
              <a:bodyPr/>
              <a:lstStyle/>
              <a:p>
                <a:pPr lvl="0" eaLnBrk="1" hangingPunct="1">
                  <a:buNone/>
                </a:pPr>
                <a:endParaRPr lang="en-GB" altLang="x-none" sz="2400" dirty="0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231" name="Rectangle 10"/>
              <p:cNvSpPr/>
              <p:nvPr userDrawn="1"/>
            </p:nvSpPr>
            <p:spPr>
              <a:xfrm>
                <a:off x="1437" y="1065"/>
                <a:ext cx="369" cy="405"/>
              </a:xfrm>
              <a:prstGeom prst="rect">
                <a:avLst/>
              </a:prstGeom>
              <a:solidFill>
                <a:schemeClr val="accent2"/>
              </a:solidFill>
              <a:ln w="9525">
                <a:noFill/>
              </a:ln>
            </p:spPr>
            <p:txBody>
              <a:bodyPr/>
              <a:lstStyle/>
              <a:p>
                <a:pPr lvl="0" eaLnBrk="1" hangingPunct="1">
                  <a:buNone/>
                </a:pPr>
                <a:endParaRPr lang="en-GB" altLang="x-none" sz="2400" dirty="0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232" name="Rectangle 11"/>
              <p:cNvSpPr/>
              <p:nvPr userDrawn="1"/>
            </p:nvSpPr>
            <p:spPr>
              <a:xfrm>
                <a:off x="719" y="1464"/>
                <a:ext cx="368" cy="399"/>
              </a:xfrm>
              <a:prstGeom prst="rect">
                <a:avLst/>
              </a:prstGeom>
              <a:solidFill>
                <a:schemeClr val="folHlink"/>
              </a:solidFill>
              <a:ln w="9525">
                <a:noFill/>
              </a:ln>
            </p:spPr>
            <p:txBody>
              <a:bodyPr/>
              <a:lstStyle/>
              <a:p>
                <a:pPr lvl="0" eaLnBrk="1" hangingPunct="1">
                  <a:buNone/>
                </a:pPr>
                <a:endParaRPr lang="en-GB" altLang="x-none" sz="2400" dirty="0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233" name="Rectangle 12"/>
              <p:cNvSpPr/>
              <p:nvPr userDrawn="1"/>
            </p:nvSpPr>
            <p:spPr>
              <a:xfrm>
                <a:off x="0" y="1464"/>
                <a:ext cx="367" cy="399"/>
              </a:xfrm>
              <a:prstGeom prst="rect">
                <a:avLst/>
              </a:prstGeom>
              <a:solidFill>
                <a:schemeClr val="bg2"/>
              </a:solidFill>
              <a:ln w="9525">
                <a:noFill/>
              </a:ln>
            </p:spPr>
            <p:txBody>
              <a:bodyPr/>
              <a:lstStyle/>
              <a:p>
                <a:pPr lvl="0" eaLnBrk="1" hangingPunct="1">
                  <a:buNone/>
                </a:pPr>
                <a:endParaRPr lang="en-GB" altLang="x-none" sz="2400" dirty="0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234" name="Rectangle 13"/>
              <p:cNvSpPr/>
              <p:nvPr userDrawn="1"/>
            </p:nvSpPr>
            <p:spPr>
              <a:xfrm>
                <a:off x="1081" y="1464"/>
                <a:ext cx="362" cy="399"/>
              </a:xfrm>
              <a:prstGeom prst="rect">
                <a:avLst/>
              </a:prstGeom>
              <a:solidFill>
                <a:schemeClr val="accent2"/>
              </a:solidFill>
              <a:ln w="9525">
                <a:noFill/>
              </a:ln>
            </p:spPr>
            <p:txBody>
              <a:bodyPr/>
              <a:lstStyle/>
              <a:p>
                <a:pPr lvl="0" eaLnBrk="1" hangingPunct="1">
                  <a:buNone/>
                </a:pPr>
                <a:endParaRPr lang="en-GB" altLang="x-none" sz="2400" dirty="0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235" name="Rectangle 14"/>
              <p:cNvSpPr/>
              <p:nvPr userDrawn="1"/>
            </p:nvSpPr>
            <p:spPr>
              <a:xfrm>
                <a:off x="361" y="1857"/>
                <a:ext cx="363" cy="406"/>
              </a:xfrm>
              <a:prstGeom prst="rect">
                <a:avLst/>
              </a:prstGeom>
              <a:solidFill>
                <a:schemeClr val="folHlink"/>
              </a:solidFill>
              <a:ln w="9525">
                <a:noFill/>
              </a:ln>
            </p:spPr>
            <p:txBody>
              <a:bodyPr/>
              <a:lstStyle/>
              <a:p>
                <a:pPr lvl="0" eaLnBrk="1" hangingPunct="1">
                  <a:buNone/>
                </a:pPr>
                <a:endParaRPr lang="en-GB" altLang="x-none" sz="2400" dirty="0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236" name="Rectangle 15"/>
              <p:cNvSpPr/>
              <p:nvPr userDrawn="1"/>
            </p:nvSpPr>
            <p:spPr>
              <a:xfrm>
                <a:off x="719" y="1857"/>
                <a:ext cx="368" cy="406"/>
              </a:xfrm>
              <a:prstGeom prst="rect">
                <a:avLst/>
              </a:prstGeom>
              <a:solidFill>
                <a:schemeClr val="accent2"/>
              </a:solidFill>
              <a:ln w="9525">
                <a:noFill/>
              </a:ln>
            </p:spPr>
            <p:txBody>
              <a:bodyPr/>
              <a:lstStyle/>
              <a:p>
                <a:pPr lvl="0" eaLnBrk="1" hangingPunct="1">
                  <a:buNone/>
                </a:pPr>
                <a:endParaRPr lang="en-GB" altLang="x-none" sz="2400" dirty="0">
                  <a:latin typeface="Times New Roman" panose="02020603050405020304" pitchFamily="18" charset="0"/>
                </a:endParaRPr>
              </a:p>
            </p:txBody>
          </p:sp>
        </p:grpSp>
      </p:grpSp>
      <p:sp>
        <p:nvSpPr>
          <p:cNvPr id="95251" name="Rectangle 19"/>
          <p:cNvSpPr>
            <a:spLocks noGrp="1" noChangeArrowheads="1"/>
          </p:cNvSpPr>
          <p:nvPr>
            <p:ph type="ctrTitle"/>
          </p:nvPr>
        </p:nvSpPr>
        <p:spPr>
          <a:xfrm>
            <a:off x="2971800" y="1828800"/>
            <a:ext cx="6019800" cy="2209800"/>
          </a:xfrm>
        </p:spPr>
        <p:txBody>
          <a:bodyPr/>
          <a:lstStyle>
            <a:lvl1pPr>
              <a:defRPr sz="5000">
                <a:solidFill>
                  <a:srgbClr val="FFFFFF"/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95252" name="Rectangle 20"/>
          <p:cNvSpPr>
            <a:spLocks noGrp="1" noChangeArrowheads="1"/>
          </p:cNvSpPr>
          <p:nvPr>
            <p:ph type="subTitle" idx="1"/>
          </p:nvPr>
        </p:nvSpPr>
        <p:spPr>
          <a:xfrm>
            <a:off x="2971800" y="4267200"/>
            <a:ext cx="6019800" cy="1752600"/>
          </a:xfrm>
        </p:spPr>
        <p:txBody>
          <a:bodyPr/>
          <a:lstStyle>
            <a:lvl1pPr marL="0" indent="0">
              <a:buFont typeface="Wingdings" panose="05000000000000000000" pitchFamily="2" charset="2"/>
              <a:buNone/>
              <a:defRPr sz="3400"/>
            </a:lvl1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31" name="Rectangle 16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8400"/>
            <a:ext cx="2133600" cy="457200"/>
          </a:xfrm>
          <a:prstGeom prst="rect">
            <a:avLst/>
          </a:prstGeom>
          <a:ln>
            <a:miter lim="800000"/>
          </a:ln>
        </p:spPr>
        <p:txBody>
          <a:bodyPr vert="horz" wrap="square" lIns="91440" tIns="45720" rIns="91440" bIns="45720" numCol="1" anchor="b" anchorCtr="0" compatLnSpc="1"/>
          <a:lstStyle>
            <a:lvl1pPr>
              <a:defRPr smtClean="0"/>
            </a:lvl1pPr>
          </a:lstStyle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32" name="Rectangle 17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ln>
            <a:miter lim="800000"/>
          </a:ln>
        </p:spPr>
        <p:txBody>
          <a:bodyPr vert="horz" wrap="square" lIns="91440" tIns="45720" rIns="91440" bIns="45720" numCol="1" anchor="b" anchorCtr="0" compatLnSpc="1"/>
          <a:lstStyle>
            <a:lvl1pPr>
              <a:defRPr smtClean="0"/>
            </a:lvl1pPr>
          </a:lstStyle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33" name="Rectangle 18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2133600" cy="457200"/>
          </a:xfrm>
          <a:prstGeom prst="rect">
            <a:avLst/>
          </a:prstGeom>
          <a:ln>
            <a:miter lim="800000"/>
          </a:ln>
        </p:spPr>
        <p:txBody>
          <a:bodyPr vert="horz" wrap="square" lIns="91440" tIns="45720" rIns="91440" bIns="45720" numCol="1" anchor="b" anchorCtr="0" compatLnSpc="1"/>
          <a:lstStyle/>
          <a:p>
            <a:pPr algn="r">
              <a:buNone/>
            </a:pPr>
            <a:fld id="{9A0DB2DC-4C9A-4742-B13C-FB6460FD3503}" type="slidenum">
              <a:rPr lang="en-US" dirty="0">
                <a:latin typeface="Arial Black" panose="020B0A04020102020204" pitchFamily="34" charset="0"/>
              </a:rPr>
              <a:t>‹#›</a:t>
            </a:fld>
            <a:endParaRPr lang="en-US" dirty="0">
              <a:latin typeface="Arial Black" panose="020B0A04020102020204" pitchFamily="34" charset="0"/>
            </a:endParaRPr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dirty="0"/>
              <a:t>‹#›</a:t>
            </a:fld>
            <a:endParaRPr lang="en-US" dirty="0">
              <a:latin typeface="VNI-Times" pitchFamily="2" charset="0"/>
            </a:endParaRPr>
          </a:p>
        </p:txBody>
      </p:sp>
      <p:sp>
        <p:nvSpPr>
          <p:cNvPr id="6" name="Date Placeholder 5"/>
          <p:cNvSpPr>
            <a:spLocks noGrp="1"/>
          </p:cNvSpPr>
          <p:nvPr>
            <p:ph type="dt" sz="half" idx="12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dirty="0"/>
              <a:t>‹#›</a:t>
            </a:fld>
            <a:endParaRPr lang="en-US" dirty="0">
              <a:latin typeface="VNI-Times" pitchFamily="2" charset="0"/>
            </a:endParaRPr>
          </a:p>
        </p:txBody>
      </p:sp>
      <p:sp>
        <p:nvSpPr>
          <p:cNvPr id="6" name="Date Placeholder 5"/>
          <p:cNvSpPr>
            <a:spLocks noGrp="1"/>
          </p:cNvSpPr>
          <p:nvPr>
            <p:ph type="dt" sz="half" idx="12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81200"/>
            <a:ext cx="4038600" cy="38862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81200"/>
            <a:ext cx="4038600" cy="38862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dirty="0"/>
              <a:t>‹#›</a:t>
            </a:fld>
            <a:endParaRPr lang="en-US" dirty="0">
              <a:latin typeface="VNI-Times" pitchFamily="2" charset="0"/>
            </a:endParaRP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2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Footer Placeholder 6"/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8" name="Slide Number Placeholder 7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dirty="0"/>
              <a:t>‹#›</a:t>
            </a:fld>
            <a:endParaRPr lang="en-US" dirty="0">
              <a:latin typeface="VNI-Times" pitchFamily="2" charset="0"/>
            </a:endParaRPr>
          </a:p>
        </p:txBody>
      </p:sp>
      <p:sp>
        <p:nvSpPr>
          <p:cNvPr id="9" name="Date Placeholder 8"/>
          <p:cNvSpPr>
            <a:spLocks noGrp="1"/>
          </p:cNvSpPr>
          <p:nvPr>
            <p:ph type="dt" sz="half" idx="12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dirty="0"/>
              <a:t>‹#›</a:t>
            </a:fld>
            <a:endParaRPr lang="en-US" dirty="0">
              <a:latin typeface="VNI-Times" pitchFamily="2" charset="0"/>
            </a:endParaRP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2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oter Placeholder 1"/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dirty="0"/>
              <a:t>‹#›</a:t>
            </a:fld>
            <a:endParaRPr lang="en-US" dirty="0">
              <a:latin typeface="VNI-Times" pitchFamily="2" charset="0"/>
            </a:endParaRP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2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dirty="0"/>
              <a:t>‹#›</a:t>
            </a:fld>
            <a:endParaRPr lang="en-US" dirty="0">
              <a:latin typeface="VNI-Times" pitchFamily="2" charset="0"/>
            </a:endParaRP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2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vert="horz" wrap="square" lIns="91440" tIns="45720" rIns="91440" bIns="45720" numCol="1" anchor="t" anchorCtr="0" compatLnSpc="1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>
                <a:schemeClr val="bg2"/>
              </a:buClr>
              <a:buSzPct val="75000"/>
              <a:buFont typeface="Wingdings" panose="05000000000000000000" pitchFamily="2" charset="2"/>
              <a:buNone/>
              <a:defRPr/>
            </a:pPr>
            <a:endParaRPr kumimoji="0" lang="en-US" sz="3200" b="0" i="0" u="none" strike="noStrike" kern="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dirty="0"/>
              <a:t>‹#›</a:t>
            </a:fld>
            <a:endParaRPr lang="en-US" dirty="0">
              <a:latin typeface="VNI-Times" pitchFamily="2" charset="0"/>
            </a:endParaRP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2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dirty="0"/>
              <a:t>‹#›</a:t>
            </a:fld>
            <a:endParaRPr lang="en-US" dirty="0">
              <a:latin typeface="VNI-Times" pitchFamily="2" charset="0"/>
            </a:endParaRPr>
          </a:p>
        </p:txBody>
      </p:sp>
      <p:sp>
        <p:nvSpPr>
          <p:cNvPr id="6" name="Date Placeholder 5"/>
          <p:cNvSpPr>
            <a:spLocks noGrp="1"/>
          </p:cNvSpPr>
          <p:nvPr>
            <p:ph type="dt" sz="half" idx="12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457200"/>
            <a:ext cx="2057400" cy="5410200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457200"/>
            <a:ext cx="6019800" cy="541020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dirty="0"/>
              <a:t>‹#›</a:t>
            </a:fld>
            <a:endParaRPr lang="en-US" dirty="0">
              <a:latin typeface="VNI-Times" pitchFamily="2" charset="0"/>
            </a:endParaRPr>
          </a:p>
        </p:txBody>
      </p:sp>
      <p:sp>
        <p:nvSpPr>
          <p:cNvPr id="6" name="Date Placeholder 5"/>
          <p:cNvSpPr>
            <a:spLocks noGrp="1"/>
          </p:cNvSpPr>
          <p:nvPr>
            <p:ph type="dt" sz="half" idx="12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objOnly" preserve="1">
  <p:cSld name="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/>
          </p:nvPr>
        </p:nvSpPr>
        <p:spPr>
          <a:xfrm>
            <a:off x="457200" y="457200"/>
            <a:ext cx="8229600" cy="5410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dirty="0"/>
              <a:t>‹#›</a:t>
            </a:fld>
            <a:endParaRPr lang="en-US" dirty="0">
              <a:latin typeface="VNI-Times" pitchFamily="2" charset="0"/>
            </a:endParaRP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2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Line 2"/>
          <p:cNvSpPr/>
          <p:nvPr/>
        </p:nvSpPr>
        <p:spPr>
          <a:xfrm>
            <a:off x="7315200" y="1066800"/>
            <a:ext cx="0" cy="4495800"/>
          </a:xfrm>
          <a:prstGeom prst="line">
            <a:avLst/>
          </a:prstGeom>
          <a:ln w="9525" cap="flat" cmpd="sng">
            <a:solidFill>
              <a:schemeClr val="tx1"/>
            </a:solidFill>
            <a:prstDash val="solid"/>
            <a:headEnd type="none" w="med" len="med"/>
            <a:tailEnd type="none" w="med" len="med"/>
          </a:ln>
        </p:spPr>
      </p:sp>
      <p:grpSp>
        <p:nvGrpSpPr>
          <p:cNvPr id="10243" name="Group 8"/>
          <p:cNvGrpSpPr/>
          <p:nvPr/>
        </p:nvGrpSpPr>
        <p:grpSpPr>
          <a:xfrm>
            <a:off x="7493000" y="2992438"/>
            <a:ext cx="1338263" cy="2189162"/>
            <a:chOff x="4704" y="1885"/>
            <a:chExt cx="843" cy="1379"/>
          </a:xfrm>
        </p:grpSpPr>
        <p:sp>
          <p:nvSpPr>
            <p:cNvPr id="10250" name="Oval 9"/>
            <p:cNvSpPr/>
            <p:nvPr/>
          </p:nvSpPr>
          <p:spPr>
            <a:xfrm>
              <a:off x="4704" y="1885"/>
              <a:ext cx="127" cy="127"/>
            </a:xfrm>
            <a:prstGeom prst="ellipse">
              <a:avLst/>
            </a:prstGeom>
            <a:solidFill>
              <a:schemeClr val="tx2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10251" name="Oval 10"/>
            <p:cNvSpPr/>
            <p:nvPr/>
          </p:nvSpPr>
          <p:spPr>
            <a:xfrm>
              <a:off x="4883" y="1885"/>
              <a:ext cx="127" cy="127"/>
            </a:xfrm>
            <a:prstGeom prst="ellipse">
              <a:avLst/>
            </a:prstGeom>
            <a:solidFill>
              <a:schemeClr val="tx2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10252" name="Oval 11"/>
            <p:cNvSpPr/>
            <p:nvPr/>
          </p:nvSpPr>
          <p:spPr>
            <a:xfrm>
              <a:off x="5062" y="1885"/>
              <a:ext cx="127" cy="127"/>
            </a:xfrm>
            <a:prstGeom prst="ellipse">
              <a:avLst/>
            </a:prstGeom>
            <a:solidFill>
              <a:schemeClr val="tx2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10253" name="Oval 12"/>
            <p:cNvSpPr/>
            <p:nvPr/>
          </p:nvSpPr>
          <p:spPr>
            <a:xfrm>
              <a:off x="4704" y="2064"/>
              <a:ext cx="127" cy="127"/>
            </a:xfrm>
            <a:prstGeom prst="ellipse">
              <a:avLst/>
            </a:prstGeom>
            <a:solidFill>
              <a:schemeClr val="tx2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10254" name="Oval 13"/>
            <p:cNvSpPr/>
            <p:nvPr/>
          </p:nvSpPr>
          <p:spPr>
            <a:xfrm>
              <a:off x="4883" y="2064"/>
              <a:ext cx="127" cy="127"/>
            </a:xfrm>
            <a:prstGeom prst="ellipse">
              <a:avLst/>
            </a:prstGeom>
            <a:solidFill>
              <a:schemeClr val="tx2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10255" name="Oval 14"/>
            <p:cNvSpPr/>
            <p:nvPr/>
          </p:nvSpPr>
          <p:spPr>
            <a:xfrm>
              <a:off x="5062" y="2064"/>
              <a:ext cx="127" cy="127"/>
            </a:xfrm>
            <a:prstGeom prst="ellipse">
              <a:avLst/>
            </a:prstGeom>
            <a:solidFill>
              <a:schemeClr val="tx2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10256" name="Oval 15"/>
            <p:cNvSpPr/>
            <p:nvPr/>
          </p:nvSpPr>
          <p:spPr>
            <a:xfrm>
              <a:off x="5241" y="2064"/>
              <a:ext cx="127" cy="127"/>
            </a:xfrm>
            <a:prstGeom prst="ellipse">
              <a:avLst/>
            </a:prstGeom>
            <a:solidFill>
              <a:schemeClr val="accent2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10257" name="Oval 16"/>
            <p:cNvSpPr/>
            <p:nvPr/>
          </p:nvSpPr>
          <p:spPr>
            <a:xfrm>
              <a:off x="4704" y="2243"/>
              <a:ext cx="127" cy="127"/>
            </a:xfrm>
            <a:prstGeom prst="ellipse">
              <a:avLst/>
            </a:prstGeom>
            <a:solidFill>
              <a:schemeClr val="tx2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10258" name="Oval 17"/>
            <p:cNvSpPr/>
            <p:nvPr/>
          </p:nvSpPr>
          <p:spPr>
            <a:xfrm>
              <a:off x="4883" y="2243"/>
              <a:ext cx="127" cy="127"/>
            </a:xfrm>
            <a:prstGeom prst="ellipse">
              <a:avLst/>
            </a:prstGeom>
            <a:solidFill>
              <a:schemeClr val="tx2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10259" name="Oval 18"/>
            <p:cNvSpPr/>
            <p:nvPr/>
          </p:nvSpPr>
          <p:spPr>
            <a:xfrm>
              <a:off x="5062" y="2243"/>
              <a:ext cx="127" cy="127"/>
            </a:xfrm>
            <a:prstGeom prst="ellipse">
              <a:avLst/>
            </a:prstGeom>
            <a:solidFill>
              <a:schemeClr val="accent2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10260" name="Oval 19"/>
            <p:cNvSpPr/>
            <p:nvPr/>
          </p:nvSpPr>
          <p:spPr>
            <a:xfrm>
              <a:off x="5241" y="2243"/>
              <a:ext cx="127" cy="127"/>
            </a:xfrm>
            <a:prstGeom prst="ellipse">
              <a:avLst/>
            </a:prstGeom>
            <a:solidFill>
              <a:schemeClr val="accent2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10261" name="Oval 20"/>
            <p:cNvSpPr/>
            <p:nvPr/>
          </p:nvSpPr>
          <p:spPr>
            <a:xfrm>
              <a:off x="5420" y="2243"/>
              <a:ext cx="127" cy="127"/>
            </a:xfrm>
            <a:prstGeom prst="ellipse">
              <a:avLst/>
            </a:prstGeom>
            <a:solidFill>
              <a:schemeClr val="accent1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10262" name="Oval 21"/>
            <p:cNvSpPr/>
            <p:nvPr/>
          </p:nvSpPr>
          <p:spPr>
            <a:xfrm>
              <a:off x="4704" y="2421"/>
              <a:ext cx="127" cy="128"/>
            </a:xfrm>
            <a:prstGeom prst="ellipse">
              <a:avLst/>
            </a:prstGeom>
            <a:solidFill>
              <a:schemeClr val="tx2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10263" name="Oval 22"/>
            <p:cNvSpPr/>
            <p:nvPr/>
          </p:nvSpPr>
          <p:spPr>
            <a:xfrm>
              <a:off x="4883" y="2421"/>
              <a:ext cx="127" cy="128"/>
            </a:xfrm>
            <a:prstGeom prst="ellipse">
              <a:avLst/>
            </a:prstGeom>
            <a:solidFill>
              <a:schemeClr val="accent2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10264" name="Oval 23"/>
            <p:cNvSpPr/>
            <p:nvPr/>
          </p:nvSpPr>
          <p:spPr>
            <a:xfrm>
              <a:off x="5062" y="2421"/>
              <a:ext cx="127" cy="128"/>
            </a:xfrm>
            <a:prstGeom prst="ellipse">
              <a:avLst/>
            </a:prstGeom>
            <a:solidFill>
              <a:schemeClr val="accent2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10265" name="Oval 24"/>
            <p:cNvSpPr/>
            <p:nvPr/>
          </p:nvSpPr>
          <p:spPr>
            <a:xfrm>
              <a:off x="5241" y="2421"/>
              <a:ext cx="127" cy="128"/>
            </a:xfrm>
            <a:prstGeom prst="ellipse">
              <a:avLst/>
            </a:prstGeom>
            <a:solidFill>
              <a:schemeClr val="accent1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10266" name="Oval 25"/>
            <p:cNvSpPr/>
            <p:nvPr/>
          </p:nvSpPr>
          <p:spPr>
            <a:xfrm>
              <a:off x="4704" y="2600"/>
              <a:ext cx="127" cy="128"/>
            </a:xfrm>
            <a:prstGeom prst="ellipse">
              <a:avLst/>
            </a:prstGeom>
            <a:solidFill>
              <a:schemeClr val="accent2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10267" name="Oval 26"/>
            <p:cNvSpPr/>
            <p:nvPr/>
          </p:nvSpPr>
          <p:spPr>
            <a:xfrm>
              <a:off x="4883" y="2600"/>
              <a:ext cx="127" cy="128"/>
            </a:xfrm>
            <a:prstGeom prst="ellipse">
              <a:avLst/>
            </a:prstGeom>
            <a:solidFill>
              <a:schemeClr val="accent2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10268" name="Oval 27"/>
            <p:cNvSpPr/>
            <p:nvPr/>
          </p:nvSpPr>
          <p:spPr>
            <a:xfrm>
              <a:off x="5062" y="2600"/>
              <a:ext cx="127" cy="128"/>
            </a:xfrm>
            <a:prstGeom prst="ellipse">
              <a:avLst/>
            </a:prstGeom>
            <a:solidFill>
              <a:schemeClr val="accent1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10269" name="Oval 28"/>
            <p:cNvSpPr/>
            <p:nvPr/>
          </p:nvSpPr>
          <p:spPr>
            <a:xfrm>
              <a:off x="5241" y="2600"/>
              <a:ext cx="127" cy="128"/>
            </a:xfrm>
            <a:prstGeom prst="ellipse">
              <a:avLst/>
            </a:prstGeom>
            <a:solidFill>
              <a:schemeClr val="accent1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10270" name="Oval 29"/>
            <p:cNvSpPr/>
            <p:nvPr/>
          </p:nvSpPr>
          <p:spPr>
            <a:xfrm>
              <a:off x="5420" y="2600"/>
              <a:ext cx="127" cy="128"/>
            </a:xfrm>
            <a:prstGeom prst="ellipse">
              <a:avLst/>
            </a:prstGeom>
            <a:solidFill>
              <a:schemeClr val="folHlink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10271" name="Oval 30"/>
            <p:cNvSpPr/>
            <p:nvPr/>
          </p:nvSpPr>
          <p:spPr>
            <a:xfrm>
              <a:off x="4704" y="2779"/>
              <a:ext cx="127" cy="127"/>
            </a:xfrm>
            <a:prstGeom prst="ellipse">
              <a:avLst/>
            </a:prstGeom>
            <a:solidFill>
              <a:schemeClr val="accent2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10272" name="Oval 31"/>
            <p:cNvSpPr/>
            <p:nvPr/>
          </p:nvSpPr>
          <p:spPr>
            <a:xfrm>
              <a:off x="4883" y="2779"/>
              <a:ext cx="127" cy="127"/>
            </a:xfrm>
            <a:prstGeom prst="ellipse">
              <a:avLst/>
            </a:prstGeom>
            <a:solidFill>
              <a:schemeClr val="accent1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10273" name="Oval 32"/>
            <p:cNvSpPr/>
            <p:nvPr/>
          </p:nvSpPr>
          <p:spPr>
            <a:xfrm>
              <a:off x="5062" y="2779"/>
              <a:ext cx="127" cy="127"/>
            </a:xfrm>
            <a:prstGeom prst="ellipse">
              <a:avLst/>
            </a:prstGeom>
            <a:solidFill>
              <a:schemeClr val="accent1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10274" name="Oval 33"/>
            <p:cNvSpPr/>
            <p:nvPr/>
          </p:nvSpPr>
          <p:spPr>
            <a:xfrm>
              <a:off x="5241" y="2779"/>
              <a:ext cx="127" cy="127"/>
            </a:xfrm>
            <a:prstGeom prst="ellipse">
              <a:avLst/>
            </a:prstGeom>
            <a:solidFill>
              <a:schemeClr val="folHlink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10275" name="Oval 34"/>
            <p:cNvSpPr/>
            <p:nvPr/>
          </p:nvSpPr>
          <p:spPr>
            <a:xfrm>
              <a:off x="4704" y="2958"/>
              <a:ext cx="127" cy="127"/>
            </a:xfrm>
            <a:prstGeom prst="ellipse">
              <a:avLst/>
            </a:prstGeom>
            <a:solidFill>
              <a:schemeClr val="accent1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10276" name="Oval 35"/>
            <p:cNvSpPr/>
            <p:nvPr/>
          </p:nvSpPr>
          <p:spPr>
            <a:xfrm>
              <a:off x="4883" y="2958"/>
              <a:ext cx="127" cy="127"/>
            </a:xfrm>
            <a:prstGeom prst="ellipse">
              <a:avLst/>
            </a:prstGeom>
            <a:solidFill>
              <a:schemeClr val="accent1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10277" name="Oval 36"/>
            <p:cNvSpPr/>
            <p:nvPr/>
          </p:nvSpPr>
          <p:spPr>
            <a:xfrm>
              <a:off x="5062" y="2958"/>
              <a:ext cx="127" cy="127"/>
            </a:xfrm>
            <a:prstGeom prst="ellipse">
              <a:avLst/>
            </a:prstGeom>
            <a:solidFill>
              <a:schemeClr val="folHlink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10278" name="Oval 37"/>
            <p:cNvSpPr/>
            <p:nvPr/>
          </p:nvSpPr>
          <p:spPr>
            <a:xfrm>
              <a:off x="5241" y="2958"/>
              <a:ext cx="127" cy="127"/>
            </a:xfrm>
            <a:prstGeom prst="ellipse">
              <a:avLst/>
            </a:prstGeom>
            <a:solidFill>
              <a:schemeClr val="folHlink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10279" name="Oval 38"/>
            <p:cNvSpPr/>
            <p:nvPr/>
          </p:nvSpPr>
          <p:spPr>
            <a:xfrm>
              <a:off x="4883" y="3137"/>
              <a:ext cx="127" cy="127"/>
            </a:xfrm>
            <a:prstGeom prst="ellipse">
              <a:avLst/>
            </a:prstGeom>
            <a:solidFill>
              <a:schemeClr val="folHlink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10280" name="Oval 39"/>
            <p:cNvSpPr/>
            <p:nvPr/>
          </p:nvSpPr>
          <p:spPr>
            <a:xfrm>
              <a:off x="5241" y="3137"/>
              <a:ext cx="127" cy="127"/>
            </a:xfrm>
            <a:prstGeom prst="ellipse">
              <a:avLst/>
            </a:prstGeom>
            <a:solidFill>
              <a:schemeClr val="folHlink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</p:grpSp>
      <p:sp>
        <p:nvSpPr>
          <p:cNvPr id="10244" name="Line 40"/>
          <p:cNvSpPr/>
          <p:nvPr/>
        </p:nvSpPr>
        <p:spPr>
          <a:xfrm>
            <a:off x="304800" y="2819400"/>
            <a:ext cx="8229600" cy="0"/>
          </a:xfrm>
          <a:prstGeom prst="line">
            <a:avLst/>
          </a:prstGeom>
          <a:ln w="6350" cap="flat" cmpd="sng">
            <a:solidFill>
              <a:schemeClr val="tx1"/>
            </a:solidFill>
            <a:prstDash val="solid"/>
            <a:headEnd type="none" w="med" len="med"/>
            <a:tailEnd type="none" w="med" len="med"/>
          </a:ln>
        </p:spPr>
      </p:sp>
      <p:sp>
        <p:nvSpPr>
          <p:cNvPr id="155651" name="Rectangle 3"/>
          <p:cNvSpPr>
            <a:spLocks noGrp="1" noChangeArrowheads="1"/>
          </p:cNvSpPr>
          <p:nvPr>
            <p:ph type="ctrTitle"/>
          </p:nvPr>
        </p:nvSpPr>
        <p:spPr>
          <a:xfrm>
            <a:off x="315913" y="466725"/>
            <a:ext cx="6781800" cy="2133600"/>
          </a:xfrm>
        </p:spPr>
        <p:txBody>
          <a:bodyPr/>
          <a:lstStyle>
            <a:lvl1pPr algn="r">
              <a:defRPr sz="4800"/>
            </a:lvl1pPr>
          </a:lstStyle>
          <a:p>
            <a:r>
              <a:rPr lang="en-US" altLang="en-US"/>
              <a:t>Click to edit Master title style</a:t>
            </a:r>
          </a:p>
        </p:txBody>
      </p:sp>
      <p:sp>
        <p:nvSpPr>
          <p:cNvPr id="155652" name="Rectangle 4"/>
          <p:cNvSpPr>
            <a:spLocks noGrp="1" noChangeArrowheads="1"/>
          </p:cNvSpPr>
          <p:nvPr>
            <p:ph type="subTitle" idx="1"/>
          </p:nvPr>
        </p:nvSpPr>
        <p:spPr>
          <a:xfrm>
            <a:off x="849313" y="3049588"/>
            <a:ext cx="6248400" cy="2362200"/>
          </a:xfrm>
        </p:spPr>
        <p:txBody>
          <a:bodyPr/>
          <a:lstStyle>
            <a:lvl1pPr marL="0" indent="0" algn="r">
              <a:buFont typeface="Wingdings" panose="05000000000000000000" pitchFamily="2" charset="2"/>
              <a:buNone/>
              <a:defRPr sz="3200"/>
            </a:lvl1pPr>
          </a:lstStyle>
          <a:p>
            <a:r>
              <a:rPr lang="en-US" altLang="en-US"/>
              <a:t>Click to edit Master subtitle style</a:t>
            </a:r>
          </a:p>
        </p:txBody>
      </p:sp>
      <p:sp>
        <p:nvSpPr>
          <p:cNvPr id="74" name="Rectangle 5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8400"/>
            <a:ext cx="2133600" cy="457200"/>
          </a:xfrm>
          <a:prstGeom prst="rect">
            <a:avLst/>
          </a:prstGeom>
          <a:ln>
            <a:miter lim="800000"/>
          </a:ln>
        </p:spPr>
        <p:txBody>
          <a:bodyPr vert="horz" wrap="square" lIns="91440" tIns="45720" rIns="91440" bIns="45720" numCol="1" anchor="t" anchorCtr="0" compatLnSpc="1"/>
          <a:lstStyle>
            <a:lvl1pPr>
              <a:defRPr smtClean="0"/>
            </a:lvl1pPr>
          </a:lstStyle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0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75" name="Rectangle 6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ln>
            <a:miter lim="800000"/>
          </a:ln>
        </p:spPr>
        <p:txBody>
          <a:bodyPr vert="horz" wrap="square" lIns="91440" tIns="45720" rIns="91440" bIns="45720" numCol="1" anchor="t" anchorCtr="0" compatLnSpc="1"/>
          <a:lstStyle>
            <a:lvl1pPr>
              <a:defRPr smtClean="0"/>
            </a:lvl1pPr>
          </a:lstStyle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0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76" name="Rectangle 7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2133600" cy="457200"/>
          </a:xfrm>
          <a:prstGeom prst="rect">
            <a:avLst/>
          </a:prstGeom>
          <a:ln>
            <a:miter lim="800000"/>
          </a:ln>
        </p:spPr>
        <p:txBody>
          <a:bodyPr vert="horz" wrap="square" lIns="91440" tIns="45720" rIns="91440" bIns="45720" numCol="1" anchor="t" anchorCtr="0" compatLnSpc="1"/>
          <a:lstStyle/>
          <a:p>
            <a:pPr algn="r">
              <a:buNone/>
            </a:pPr>
            <a:fld id="{9A0DB2DC-4C9A-4742-B13C-FB6460FD3503}" type="slidenum">
              <a:rPr lang="en-US" altLang="en-US" dirty="0">
                <a:latin typeface="Arial" panose="020B0604020202020204" pitchFamily="34" charset="0"/>
              </a:rPr>
              <a:t>‹#›</a:t>
            </a:fld>
            <a:endParaRPr lang="en-US" altLang="en-US" dirty="0">
              <a:latin typeface="Arial" panose="020B0604020202020204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0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0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altLang="en-US" dirty="0"/>
              <a:t>‹#›</a:t>
            </a:fld>
            <a:endParaRPr lang="en-US" altLang="en-US" dirty="0">
              <a:latin typeface="VNI-Times" pitchFamily="2" charset="0"/>
            </a:endParaRPr>
          </a:p>
        </p:txBody>
      </p:sp>
    </p:spTree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0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0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altLang="en-US" dirty="0"/>
              <a:t>‹#›</a:t>
            </a:fld>
            <a:endParaRPr lang="en-US" altLang="en-US" dirty="0">
              <a:latin typeface="VNI-Times" pitchFamily="2" charset="0"/>
            </a:endParaRPr>
          </a:p>
        </p:txBody>
      </p:sp>
    </p:spTree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719263"/>
            <a:ext cx="4038600" cy="4411662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719263"/>
            <a:ext cx="4038600" cy="4411662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0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0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altLang="en-US" dirty="0"/>
              <a:t>‹#›</a:t>
            </a:fld>
            <a:endParaRPr lang="en-US" altLang="en-US" dirty="0">
              <a:latin typeface="VNI-Times" pitchFamily="2" charset="0"/>
            </a:endParaRPr>
          </a:p>
        </p:txBody>
      </p:sp>
    </p:spTree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0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0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altLang="en-US" dirty="0"/>
              <a:t>‹#›</a:t>
            </a:fld>
            <a:endParaRPr lang="en-US" altLang="en-US" dirty="0">
              <a:latin typeface="VNI-Times" pitchFamily="2" charset="0"/>
            </a:endParaRPr>
          </a:p>
        </p:txBody>
      </p:sp>
    </p:spTree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0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0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altLang="en-US" dirty="0"/>
              <a:t>‹#›</a:t>
            </a:fld>
            <a:endParaRPr lang="en-US" altLang="en-US" dirty="0">
              <a:latin typeface="VNI-Times" pitchFamily="2" charset="0"/>
            </a:endParaRPr>
          </a:p>
        </p:txBody>
      </p:sp>
    </p:spTree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0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0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altLang="en-US" dirty="0"/>
              <a:t>‹#›</a:t>
            </a:fld>
            <a:endParaRPr lang="en-US" altLang="en-US" dirty="0">
              <a:latin typeface="VNI-Times" pitchFamily="2" charset="0"/>
            </a:endParaRPr>
          </a:p>
        </p:txBody>
      </p:sp>
    </p:spTree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0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0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altLang="en-US" dirty="0"/>
              <a:t>‹#›</a:t>
            </a:fld>
            <a:endParaRPr lang="en-US" altLang="en-US" dirty="0">
              <a:latin typeface="VNI-Times" pitchFamily="2" charset="0"/>
            </a:endParaRPr>
          </a:p>
        </p:txBody>
      </p:sp>
    </p:spTree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vert="horz" wrap="square" lIns="91440" tIns="45720" rIns="91440" bIns="45720" numCol="1" anchor="t" anchorCtr="0" compatLnSpc="1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None/>
              <a:defRPr/>
            </a:pPr>
            <a:endParaRPr kumimoji="0" lang="en-US" sz="3200" b="0" i="0" u="none" strike="noStrike" kern="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0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0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altLang="en-US" dirty="0"/>
              <a:t>‹#›</a:t>
            </a:fld>
            <a:endParaRPr lang="en-US" altLang="en-US" dirty="0">
              <a:latin typeface="VNI-Times" pitchFamily="2" charset="0"/>
            </a:endParaRPr>
          </a:p>
        </p:txBody>
      </p:sp>
    </p:spTree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0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0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altLang="en-US" dirty="0"/>
              <a:t>‹#›</a:t>
            </a:fld>
            <a:endParaRPr lang="en-US" altLang="en-US" dirty="0">
              <a:latin typeface="VNI-Times" pitchFamily="2" charset="0"/>
            </a:endParaRPr>
          </a:p>
        </p:txBody>
      </p:sp>
    </p:spTree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122238"/>
            <a:ext cx="2057400" cy="6008687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122238"/>
            <a:ext cx="6019800" cy="6008687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0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0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altLang="en-US" dirty="0"/>
              <a:t>‹#›</a:t>
            </a:fld>
            <a:endParaRPr lang="en-US" altLang="en-US" dirty="0">
              <a:latin typeface="VNI-Times" pitchFamily="2" charset="0"/>
            </a:endParaRPr>
          </a:p>
        </p:txBody>
      </p:sp>
    </p:spTree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type="objOnly" preserve="1">
  <p:cSld name="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/>
          </p:nvPr>
        </p:nvSpPr>
        <p:spPr>
          <a:xfrm>
            <a:off x="457200" y="122238"/>
            <a:ext cx="8229600" cy="6008687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0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0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altLang="en-US" dirty="0"/>
              <a:t>‹#›</a:t>
            </a:fld>
            <a:endParaRPr lang="en-US" altLang="en-US" dirty="0">
              <a:latin typeface="VNI-Times" pitchFamily="2" charset="0"/>
            </a:endParaRPr>
          </a:p>
        </p:txBody>
      </p:sp>
    </p:spTree>
  </p:cSld>
  <p:clrMapOvr>
    <a:masterClrMapping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</p:spTree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</p:cSld>
  <p:clrMapOvr>
    <a:masterClrMapping/>
  </p:clrMapOvr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</p:cSld>
  <p:clrMapOvr>
    <a:masterClrMapping/>
  </p:clrMapOvr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58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</p:cSld>
  <p:clrMapOvr>
    <a:masterClrMapping/>
  </p:clrMapOvr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</p:cSld>
  <p:clrMapOvr>
    <a:masterClrMapping/>
  </p:clrMapOvr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</p:spTree>
  </p:cSld>
  <p:clrMapOvr>
    <a:masterClrMapping/>
  </p:clrMapOvr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</p:cSld>
  <p:clrMapOvr>
    <a:masterClrMapping/>
  </p:clrMapOvr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vert="horz" wrap="square" lIns="92075" tIns="46038" rIns="92075" bIns="46038" numCol="1" anchor="t" anchorCtr="0" compatLnSpc="1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3200" b="0" i="0" u="none" strike="noStrike" kern="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</p:cSld>
  <p:clrMapOvr>
    <a:masterClrMapping/>
  </p:clrMapOvr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</p:cSld>
  <p:clrMapOvr>
    <a:masterClrMapping/>
  </p:clrMapOvr>
</p:sldLayout>
</file>

<file path=ppt/slideLayouts/slideLayout4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15100" y="609600"/>
            <a:ext cx="1943100" cy="5486400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5800" y="609600"/>
            <a:ext cx="5676900" cy="548640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</p:cSld>
  <p:clrMapOvr>
    <a:masterClrMapping/>
  </p:clrMapOvr>
</p:sldLayout>
</file>

<file path=ppt/slideLayouts/slideLayout47.xml><?xml version="1.0" encoding="utf-8"?>
<p:sldLayout xmlns:a="http://schemas.openxmlformats.org/drawingml/2006/main" xmlns:r="http://schemas.openxmlformats.org/officeDocument/2006/relationships" xmlns:p="http://schemas.openxmlformats.org/presentationml/2006/main" type="objAndTwoObj" preserve="1">
  <p:cSld name="Title, Content,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609600"/>
            <a:ext cx="77724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5800" y="1981200"/>
            <a:ext cx="3810000" cy="41148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2"/>
          </p:nvPr>
        </p:nvSpPr>
        <p:spPr>
          <a:xfrm>
            <a:off x="4648200" y="1981200"/>
            <a:ext cx="3810000" cy="1981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3"/>
          </p:nvPr>
        </p:nvSpPr>
        <p:spPr>
          <a:xfrm>
            <a:off x="4648200" y="4114800"/>
            <a:ext cx="3810000" cy="1981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</p:cSld>
  <p:clrMapOvr>
    <a:masterClrMapping/>
  </p:clrMapOvr>
</p:sldLayout>
</file>

<file path=ppt/slideLayouts/slideLayout48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dirty="0"/>
              <a:t>‹#›</a:t>
            </a:fld>
            <a:endParaRPr lang="en-US" dirty="0">
              <a:latin typeface="VNI-Times" pitchFamily="2" charset="0"/>
            </a:endParaRPr>
          </a:p>
        </p:txBody>
      </p:sp>
    </p:spTree>
  </p:cSld>
  <p:clrMapOvr>
    <a:masterClrMapping/>
  </p:clrMapOvr>
</p:sldLayout>
</file>

<file path=ppt/slideLayouts/slideLayout49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dirty="0"/>
              <a:t>‹#›</a:t>
            </a:fld>
            <a:endParaRPr lang="en-US" dirty="0">
              <a:latin typeface="VNI-Times" pitchFamily="2" charset="0"/>
            </a:endParaRPr>
          </a:p>
        </p:txBody>
      </p:sp>
    </p:spTree>
  </p:cSld>
  <p:clrMapOvr>
    <a:masterClrMapping/>
  </p:clrMapOvr>
</p:sldLayout>
</file>

<file path=ppt/slideLayouts/slideLayout50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66800" y="1752600"/>
            <a:ext cx="37338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953000" y="1752600"/>
            <a:ext cx="37338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dirty="0"/>
              <a:t>‹#›</a:t>
            </a:fld>
            <a:endParaRPr lang="en-US" dirty="0">
              <a:latin typeface="VNI-Times" pitchFamily="2" charset="0"/>
            </a:endParaRPr>
          </a:p>
        </p:txBody>
      </p:sp>
    </p:spTree>
  </p:cSld>
  <p:clrMapOvr>
    <a:masterClrMapping/>
  </p:clrMapOvr>
</p:sldLayout>
</file>

<file path=ppt/slideLayouts/slideLayout51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dirty="0"/>
              <a:t>‹#›</a:t>
            </a:fld>
            <a:endParaRPr lang="en-US" dirty="0">
              <a:latin typeface="VNI-Times" pitchFamily="2" charset="0"/>
            </a:endParaRPr>
          </a:p>
        </p:txBody>
      </p:sp>
    </p:spTree>
  </p:cSld>
  <p:clrMapOvr>
    <a:masterClrMapping/>
  </p:clrMapOvr>
</p:sldLayout>
</file>

<file path=ppt/slideLayouts/slideLayout5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dirty="0"/>
              <a:t>‹#›</a:t>
            </a:fld>
            <a:endParaRPr lang="en-US" dirty="0">
              <a:latin typeface="VNI-Times" pitchFamily="2" charset="0"/>
            </a:endParaRPr>
          </a:p>
        </p:txBody>
      </p:sp>
    </p:spTree>
  </p:cSld>
  <p:clrMapOvr>
    <a:masterClrMapping/>
  </p:clrMapOvr>
</p:sldLayout>
</file>

<file path=ppt/slideLayouts/slideLayout5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dirty="0"/>
              <a:t>‹#›</a:t>
            </a:fld>
            <a:endParaRPr lang="en-US" dirty="0">
              <a:latin typeface="VNI-Times" pitchFamily="2" charset="0"/>
            </a:endParaRPr>
          </a:p>
        </p:txBody>
      </p:sp>
    </p:spTree>
  </p:cSld>
  <p:clrMapOvr>
    <a:masterClrMapping/>
  </p:clrMapOvr>
</p:sldLayout>
</file>

<file path=ppt/slideLayouts/slideLayout54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dirty="0"/>
              <a:t>‹#›</a:t>
            </a:fld>
            <a:endParaRPr lang="en-US" dirty="0">
              <a:latin typeface="VNI-Times" pitchFamily="2" charset="0"/>
            </a:endParaRPr>
          </a:p>
        </p:txBody>
      </p:sp>
    </p:spTree>
  </p:cSld>
  <p:clrMapOvr>
    <a:masterClrMapping/>
  </p:clrMapOvr>
</p:sldLayout>
</file>

<file path=ppt/slideLayouts/slideLayout55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vert="horz" wrap="square" lIns="91440" tIns="45720" rIns="91440" bIns="45720" numCol="1" anchor="t" anchorCtr="0" compatLnSpc="1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3200" b="0" i="0" u="none" strike="noStrike" kern="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dirty="0"/>
              <a:t>‹#›</a:t>
            </a:fld>
            <a:endParaRPr lang="en-US" dirty="0">
              <a:latin typeface="VNI-Times" pitchFamily="2" charset="0"/>
            </a:endParaRPr>
          </a:p>
        </p:txBody>
      </p:sp>
    </p:spTree>
  </p:cSld>
  <p:clrMapOvr>
    <a:masterClrMapping/>
  </p:clrMapOvr>
</p:sldLayout>
</file>

<file path=ppt/slideLayouts/slideLayout5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dirty="0"/>
              <a:t>‹#›</a:t>
            </a:fld>
            <a:endParaRPr lang="en-US" dirty="0">
              <a:latin typeface="VNI-Times" pitchFamily="2" charset="0"/>
            </a:endParaRPr>
          </a:p>
        </p:txBody>
      </p:sp>
    </p:spTree>
  </p:cSld>
  <p:clrMapOvr>
    <a:masterClrMapping/>
  </p:clrMapOvr>
</p:sldLayout>
</file>

<file path=ppt/slideLayouts/slideLayout5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781800" y="381000"/>
            <a:ext cx="1905000" cy="5486400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066800" y="381000"/>
            <a:ext cx="5562600" cy="548640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>
              <a:buNone/>
            </a:pPr>
            <a:fld id="{9A0DB2DC-4C9A-4742-B13C-FB6460FD3503}" type="slidenum">
              <a:rPr lang="en-US" dirty="0"/>
              <a:t>‹#›</a:t>
            </a:fld>
            <a:endParaRPr lang="en-US" dirty="0">
              <a:latin typeface="VNI-Times" pitchFamily="2" charset="0"/>
            </a:endParaRPr>
          </a:p>
        </p:txBody>
      </p:sp>
    </p:spTree>
  </p:cSld>
  <p:clrMapOvr>
    <a:masterClrMapping/>
  </p:clrMapOvr>
</p:sldLayout>
</file>

<file path=ppt/slideLayouts/slideLayout5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Pr>
        <a:gradFill rotWithShape="0">
          <a:gsLst>
            <a:gs pos="0">
              <a:schemeClr val="bg1"/>
            </a:gs>
            <a:gs pos="100000">
              <a:srgbClr val="002850"/>
            </a:gs>
          </a:gsLst>
          <a:lin ang="5400000" scaled="1"/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1266" name="Group 2"/>
          <p:cNvGrpSpPr/>
          <p:nvPr/>
        </p:nvGrpSpPr>
        <p:grpSpPr>
          <a:xfrm>
            <a:off x="0" y="0"/>
            <a:ext cx="9148763" cy="6851650"/>
            <a:chOff x="1" y="0"/>
            <a:chExt cx="5763" cy="4316"/>
          </a:xfrm>
        </p:grpSpPr>
        <p:sp>
          <p:nvSpPr>
            <p:cNvPr id="8" name="Freeform 3"/>
            <p:cNvSpPr/>
            <p:nvPr/>
          </p:nvSpPr>
          <p:spPr bwMode="hidden">
            <a:xfrm>
              <a:off x="5045" y="2626"/>
              <a:ext cx="719" cy="1690"/>
            </a:xfrm>
            <a:custGeom>
              <a:avLst/>
              <a:gdLst/>
              <a:ahLst/>
              <a:cxnLst>
                <a:cxn ang="0">
                  <a:pos x="717" y="72"/>
                </a:cxn>
                <a:cxn ang="0">
                  <a:pos x="717" y="0"/>
                </a:cxn>
                <a:cxn ang="0">
                  <a:pos x="699" y="101"/>
                </a:cxn>
                <a:cxn ang="0">
                  <a:pos x="675" y="209"/>
                </a:cxn>
                <a:cxn ang="0">
                  <a:pos x="627" y="389"/>
                </a:cxn>
                <a:cxn ang="0">
                  <a:pos x="574" y="569"/>
                </a:cxn>
                <a:cxn ang="0">
                  <a:pos x="502" y="749"/>
                </a:cxn>
                <a:cxn ang="0">
                  <a:pos x="424" y="935"/>
                </a:cxn>
                <a:cxn ang="0">
                  <a:pos x="334" y="1121"/>
                </a:cxn>
                <a:cxn ang="0">
                  <a:pos x="233" y="1312"/>
                </a:cxn>
                <a:cxn ang="0">
                  <a:pos x="125" y="1498"/>
                </a:cxn>
                <a:cxn ang="0">
                  <a:pos x="0" y="1690"/>
                </a:cxn>
                <a:cxn ang="0">
                  <a:pos x="11" y="1690"/>
                </a:cxn>
                <a:cxn ang="0">
                  <a:pos x="137" y="1498"/>
                </a:cxn>
                <a:cxn ang="0">
                  <a:pos x="245" y="1312"/>
                </a:cxn>
                <a:cxn ang="0">
                  <a:pos x="346" y="1121"/>
                </a:cxn>
                <a:cxn ang="0">
                  <a:pos x="436" y="935"/>
                </a:cxn>
                <a:cxn ang="0">
                  <a:pos x="514" y="749"/>
                </a:cxn>
                <a:cxn ang="0">
                  <a:pos x="585" y="569"/>
                </a:cxn>
                <a:cxn ang="0">
                  <a:pos x="639" y="389"/>
                </a:cxn>
                <a:cxn ang="0">
                  <a:pos x="687" y="209"/>
                </a:cxn>
                <a:cxn ang="0">
                  <a:pos x="705" y="143"/>
                </a:cxn>
                <a:cxn ang="0">
                  <a:pos x="717" y="72"/>
                </a:cxn>
                <a:cxn ang="0">
                  <a:pos x="717" y="72"/>
                </a:cxn>
              </a:cxnLst>
              <a:rect l="0" t="0" r="r" b="b"/>
              <a:pathLst>
                <a:path w="717" h="1690">
                  <a:moveTo>
                    <a:pt x="717" y="72"/>
                  </a:moveTo>
                  <a:lnTo>
                    <a:pt x="717" y="0"/>
                  </a:lnTo>
                  <a:lnTo>
                    <a:pt x="699" y="101"/>
                  </a:lnTo>
                  <a:lnTo>
                    <a:pt x="675" y="209"/>
                  </a:lnTo>
                  <a:lnTo>
                    <a:pt x="627" y="389"/>
                  </a:lnTo>
                  <a:lnTo>
                    <a:pt x="574" y="569"/>
                  </a:lnTo>
                  <a:lnTo>
                    <a:pt x="502" y="749"/>
                  </a:lnTo>
                  <a:lnTo>
                    <a:pt x="424" y="935"/>
                  </a:lnTo>
                  <a:lnTo>
                    <a:pt x="334" y="1121"/>
                  </a:lnTo>
                  <a:lnTo>
                    <a:pt x="233" y="1312"/>
                  </a:lnTo>
                  <a:lnTo>
                    <a:pt x="125" y="1498"/>
                  </a:lnTo>
                  <a:lnTo>
                    <a:pt x="0" y="1690"/>
                  </a:lnTo>
                  <a:lnTo>
                    <a:pt x="11" y="1690"/>
                  </a:lnTo>
                  <a:lnTo>
                    <a:pt x="137" y="1498"/>
                  </a:lnTo>
                  <a:lnTo>
                    <a:pt x="245" y="1312"/>
                  </a:lnTo>
                  <a:lnTo>
                    <a:pt x="346" y="1121"/>
                  </a:lnTo>
                  <a:lnTo>
                    <a:pt x="436" y="935"/>
                  </a:lnTo>
                  <a:lnTo>
                    <a:pt x="514" y="749"/>
                  </a:lnTo>
                  <a:lnTo>
                    <a:pt x="585" y="569"/>
                  </a:lnTo>
                  <a:lnTo>
                    <a:pt x="639" y="389"/>
                  </a:lnTo>
                  <a:lnTo>
                    <a:pt x="687" y="209"/>
                  </a:lnTo>
                  <a:lnTo>
                    <a:pt x="705" y="143"/>
                  </a:lnTo>
                  <a:lnTo>
                    <a:pt x="717" y="72"/>
                  </a:lnTo>
                  <a:lnTo>
                    <a:pt x="717" y="72"/>
                  </a:lnTo>
                  <a:close/>
                </a:path>
              </a:pathLst>
            </a:custGeom>
            <a:gradFill rotWithShape="0">
              <a:gsLst>
                <a:gs pos="0">
                  <a:schemeClr val="bg2"/>
                </a:gs>
                <a:gs pos="100000">
                  <a:schemeClr val="bg2">
                    <a:gamma/>
                    <a:shade val="60784"/>
                    <a:invGamma/>
                  </a:schemeClr>
                </a:gs>
              </a:gsLst>
              <a:lin ang="5400000" scaled="1"/>
            </a:gradFill>
            <a:ln w="9525">
              <a:noFill/>
              <a:round/>
            </a:ln>
          </p:spPr>
          <p:txBody>
            <a:bodyPr/>
            <a:lstStyle/>
            <a:p>
              <a:pPr marL="0" marR="0" lvl="0" indent="0" algn="l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VNI-Times" pitchFamily="2" charset="0"/>
                <a:ea typeface="+mn-ea"/>
                <a:cs typeface="+mn-cs"/>
              </a:endParaRPr>
            </a:p>
          </p:txBody>
        </p:sp>
        <p:sp>
          <p:nvSpPr>
            <p:cNvPr id="9" name="Freeform 4"/>
            <p:cNvSpPr/>
            <p:nvPr/>
          </p:nvSpPr>
          <p:spPr bwMode="hidden">
            <a:xfrm>
              <a:off x="5386" y="3794"/>
              <a:ext cx="378" cy="522"/>
            </a:xfrm>
            <a:custGeom>
              <a:avLst/>
              <a:gdLst/>
              <a:ahLst/>
              <a:cxnLst>
                <a:cxn ang="0">
                  <a:pos x="377" y="0"/>
                </a:cxn>
                <a:cxn ang="0">
                  <a:pos x="293" y="132"/>
                </a:cxn>
                <a:cxn ang="0">
                  <a:pos x="204" y="264"/>
                </a:cxn>
                <a:cxn ang="0">
                  <a:pos x="102" y="396"/>
                </a:cxn>
                <a:cxn ang="0">
                  <a:pos x="0" y="522"/>
                </a:cxn>
                <a:cxn ang="0">
                  <a:pos x="12" y="522"/>
                </a:cxn>
                <a:cxn ang="0">
                  <a:pos x="114" y="402"/>
                </a:cxn>
                <a:cxn ang="0">
                  <a:pos x="204" y="282"/>
                </a:cxn>
                <a:cxn ang="0">
                  <a:pos x="377" y="24"/>
                </a:cxn>
                <a:cxn ang="0">
                  <a:pos x="377" y="0"/>
                </a:cxn>
                <a:cxn ang="0">
                  <a:pos x="377" y="0"/>
                </a:cxn>
              </a:cxnLst>
              <a:rect l="0" t="0" r="r" b="b"/>
              <a:pathLst>
                <a:path w="377" h="522">
                  <a:moveTo>
                    <a:pt x="377" y="0"/>
                  </a:moveTo>
                  <a:lnTo>
                    <a:pt x="293" y="132"/>
                  </a:lnTo>
                  <a:lnTo>
                    <a:pt x="204" y="264"/>
                  </a:lnTo>
                  <a:lnTo>
                    <a:pt x="102" y="396"/>
                  </a:lnTo>
                  <a:lnTo>
                    <a:pt x="0" y="522"/>
                  </a:lnTo>
                  <a:lnTo>
                    <a:pt x="12" y="522"/>
                  </a:lnTo>
                  <a:lnTo>
                    <a:pt x="114" y="402"/>
                  </a:lnTo>
                  <a:lnTo>
                    <a:pt x="204" y="282"/>
                  </a:lnTo>
                  <a:lnTo>
                    <a:pt x="377" y="24"/>
                  </a:lnTo>
                  <a:lnTo>
                    <a:pt x="377" y="0"/>
                  </a:lnTo>
                  <a:lnTo>
                    <a:pt x="377" y="0"/>
                  </a:lnTo>
                  <a:close/>
                </a:path>
              </a:pathLst>
            </a:custGeom>
            <a:gradFill rotWithShape="0">
              <a:gsLst>
                <a:gs pos="0">
                  <a:schemeClr val="bg2"/>
                </a:gs>
                <a:gs pos="100000">
                  <a:schemeClr val="bg2">
                    <a:gamma/>
                    <a:shade val="60784"/>
                    <a:invGamma/>
                  </a:schemeClr>
                </a:gs>
              </a:gsLst>
              <a:lin ang="5400000" scaled="1"/>
            </a:gradFill>
            <a:ln w="9525">
              <a:noFill/>
              <a:round/>
            </a:ln>
          </p:spPr>
          <p:txBody>
            <a:bodyPr/>
            <a:lstStyle/>
            <a:p>
              <a:pPr marL="0" marR="0" lvl="0" indent="0" algn="l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VNI-Times" pitchFamily="2" charset="0"/>
                <a:ea typeface="+mn-ea"/>
                <a:cs typeface="+mn-cs"/>
              </a:endParaRPr>
            </a:p>
          </p:txBody>
        </p:sp>
        <p:sp>
          <p:nvSpPr>
            <p:cNvPr id="10" name="Freeform 5"/>
            <p:cNvSpPr/>
            <p:nvPr/>
          </p:nvSpPr>
          <p:spPr bwMode="hidden">
            <a:xfrm>
              <a:off x="5680" y="4214"/>
              <a:ext cx="84" cy="102"/>
            </a:xfrm>
            <a:custGeom>
              <a:avLst/>
              <a:gdLst/>
              <a:ahLst/>
              <a:cxnLst>
                <a:cxn ang="0">
                  <a:pos x="0" y="102"/>
                </a:cxn>
                <a:cxn ang="0">
                  <a:pos x="18" y="102"/>
                </a:cxn>
                <a:cxn ang="0">
                  <a:pos x="48" y="60"/>
                </a:cxn>
                <a:cxn ang="0">
                  <a:pos x="84" y="24"/>
                </a:cxn>
                <a:cxn ang="0">
                  <a:pos x="84" y="0"/>
                </a:cxn>
                <a:cxn ang="0">
                  <a:pos x="42" y="54"/>
                </a:cxn>
                <a:cxn ang="0">
                  <a:pos x="0" y="102"/>
                </a:cxn>
                <a:cxn ang="0">
                  <a:pos x="0" y="102"/>
                </a:cxn>
              </a:cxnLst>
              <a:rect l="0" t="0" r="r" b="b"/>
              <a:pathLst>
                <a:path w="84" h="102">
                  <a:moveTo>
                    <a:pt x="0" y="102"/>
                  </a:moveTo>
                  <a:lnTo>
                    <a:pt x="18" y="102"/>
                  </a:lnTo>
                  <a:lnTo>
                    <a:pt x="48" y="60"/>
                  </a:lnTo>
                  <a:lnTo>
                    <a:pt x="84" y="24"/>
                  </a:lnTo>
                  <a:lnTo>
                    <a:pt x="84" y="0"/>
                  </a:lnTo>
                  <a:lnTo>
                    <a:pt x="42" y="54"/>
                  </a:lnTo>
                  <a:lnTo>
                    <a:pt x="0" y="102"/>
                  </a:lnTo>
                  <a:lnTo>
                    <a:pt x="0" y="102"/>
                  </a:lnTo>
                  <a:close/>
                </a:path>
              </a:pathLst>
            </a:custGeom>
            <a:gradFill rotWithShape="0">
              <a:gsLst>
                <a:gs pos="0">
                  <a:schemeClr val="bg2"/>
                </a:gs>
                <a:gs pos="100000">
                  <a:schemeClr val="bg2">
                    <a:gamma/>
                    <a:shade val="60784"/>
                    <a:invGamma/>
                  </a:schemeClr>
                </a:gs>
              </a:gsLst>
              <a:lin ang="5400000" scaled="1"/>
            </a:gradFill>
            <a:ln w="9525">
              <a:noFill/>
              <a:round/>
            </a:ln>
          </p:spPr>
          <p:txBody>
            <a:bodyPr/>
            <a:lstStyle/>
            <a:p>
              <a:pPr marL="0" marR="0" lvl="0" indent="0" algn="l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VNI-Times" pitchFamily="2" charset="0"/>
                <a:ea typeface="+mn-ea"/>
                <a:cs typeface="+mn-cs"/>
              </a:endParaRPr>
            </a:p>
          </p:txBody>
        </p:sp>
        <p:grpSp>
          <p:nvGrpSpPr>
            <p:cNvPr id="11275" name="Group 6"/>
            <p:cNvGrpSpPr/>
            <p:nvPr/>
          </p:nvGrpSpPr>
          <p:grpSpPr>
            <a:xfrm>
              <a:off x="288" y="0"/>
              <a:ext cx="5098" cy="4316"/>
              <a:chOff x="288" y="0"/>
              <a:chExt cx="5098" cy="4316"/>
            </a:xfrm>
          </p:grpSpPr>
          <p:sp>
            <p:nvSpPr>
              <p:cNvPr id="31" name="Freeform 7"/>
              <p:cNvSpPr/>
              <p:nvPr/>
            </p:nvSpPr>
            <p:spPr bwMode="hidden">
              <a:xfrm>
                <a:off x="2789" y="0"/>
                <a:ext cx="72" cy="4316"/>
              </a:xfrm>
              <a:custGeom>
                <a:avLst/>
                <a:gdLst/>
                <a:ahLst/>
                <a:cxnLst>
                  <a:cxn ang="0">
                    <a:pos x="0" y="0"/>
                  </a:cxn>
                  <a:cxn ang="0">
                    <a:pos x="60" y="4316"/>
                  </a:cxn>
                  <a:cxn ang="0">
                    <a:pos x="72" y="4316"/>
                  </a:cxn>
                  <a:cxn ang="0">
                    <a:pos x="12" y="0"/>
                  </a:cxn>
                  <a:cxn ang="0">
                    <a:pos x="0" y="0"/>
                  </a:cxn>
                  <a:cxn ang="0">
                    <a:pos x="0" y="0"/>
                  </a:cxn>
                </a:cxnLst>
                <a:rect l="0" t="0" r="r" b="b"/>
                <a:pathLst>
                  <a:path w="72" h="4316">
                    <a:moveTo>
                      <a:pt x="0" y="0"/>
                    </a:moveTo>
                    <a:lnTo>
                      <a:pt x="60" y="4316"/>
                    </a:lnTo>
                    <a:lnTo>
                      <a:pt x="72" y="4316"/>
                    </a:lnTo>
                    <a:lnTo>
                      <a:pt x="12" y="0"/>
                    </a:lnTo>
                    <a:lnTo>
                      <a:pt x="0" y="0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1"/>
                  </a:gs>
                  <a:gs pos="100000">
                    <a:schemeClr val="bg1">
                      <a:gamma/>
                      <a:shade val="66667"/>
                      <a:invGamma/>
                    </a:schemeClr>
                  </a:gs>
                </a:gsLst>
                <a:lin ang="5400000" scaled="1"/>
              </a:gradFill>
              <a:ln w="9525">
                <a:noFill/>
                <a:round/>
              </a:ln>
            </p:spPr>
            <p:txBody>
              <a:bodyPr/>
              <a:lstStyle/>
              <a:p>
                <a:pPr marL="0" marR="0" lvl="0" indent="0" algn="l" defTabSz="914400" rtl="0" eaLnBrk="1" fontAlgn="base" latinLnBrk="0" hangingPunct="1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defRPr/>
                </a:pPr>
                <a:endParaRPr kumimoji="0" lang="en-US" sz="1800" b="0" i="0" u="none" strike="noStrike" kern="1200" cap="none" spc="0" normalizeH="0" baseline="0" noProof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VNI-Times" pitchFamily="2" charset="0"/>
                  <a:ea typeface="+mn-ea"/>
                  <a:cs typeface="+mn-cs"/>
                </a:endParaRPr>
              </a:p>
            </p:txBody>
          </p:sp>
          <p:sp>
            <p:nvSpPr>
              <p:cNvPr id="32" name="Freeform 8"/>
              <p:cNvSpPr/>
              <p:nvPr/>
            </p:nvSpPr>
            <p:spPr bwMode="hidden">
              <a:xfrm>
                <a:off x="3089" y="0"/>
                <a:ext cx="174" cy="4316"/>
              </a:xfrm>
              <a:custGeom>
                <a:avLst/>
                <a:gdLst/>
                <a:ahLst/>
                <a:cxnLst>
                  <a:cxn ang="0">
                    <a:pos x="24" y="0"/>
                  </a:cxn>
                  <a:cxn ang="0">
                    <a:pos x="12" y="0"/>
                  </a:cxn>
                  <a:cxn ang="0">
                    <a:pos x="42" y="216"/>
                  </a:cxn>
                  <a:cxn ang="0">
                    <a:pos x="72" y="444"/>
                  </a:cxn>
                  <a:cxn ang="0">
                    <a:pos x="96" y="689"/>
                  </a:cxn>
                  <a:cxn ang="0">
                    <a:pos x="120" y="947"/>
                  </a:cxn>
                  <a:cxn ang="0">
                    <a:pos x="132" y="1211"/>
                  </a:cxn>
                  <a:cxn ang="0">
                    <a:pos x="150" y="1487"/>
                  </a:cxn>
                  <a:cxn ang="0">
                    <a:pos x="156" y="1768"/>
                  </a:cxn>
                  <a:cxn ang="0">
                    <a:pos x="162" y="2062"/>
                  </a:cxn>
                  <a:cxn ang="0">
                    <a:pos x="156" y="2644"/>
                  </a:cxn>
                  <a:cxn ang="0">
                    <a:pos x="126" y="3225"/>
                  </a:cxn>
                  <a:cxn ang="0">
                    <a:pos x="108" y="3507"/>
                  </a:cxn>
                  <a:cxn ang="0">
                    <a:pos x="78" y="3788"/>
                  </a:cxn>
                  <a:cxn ang="0">
                    <a:pos x="42" y="4058"/>
                  </a:cxn>
                  <a:cxn ang="0">
                    <a:pos x="0" y="4316"/>
                  </a:cxn>
                  <a:cxn ang="0">
                    <a:pos x="12" y="4316"/>
                  </a:cxn>
                  <a:cxn ang="0">
                    <a:pos x="54" y="4058"/>
                  </a:cxn>
                  <a:cxn ang="0">
                    <a:pos x="90" y="3782"/>
                  </a:cxn>
                  <a:cxn ang="0">
                    <a:pos x="120" y="3507"/>
                  </a:cxn>
                  <a:cxn ang="0">
                    <a:pos x="138" y="3219"/>
                  </a:cxn>
                  <a:cxn ang="0">
                    <a:pos x="168" y="2638"/>
                  </a:cxn>
                  <a:cxn ang="0">
                    <a:pos x="174" y="2056"/>
                  </a:cxn>
                  <a:cxn ang="0">
                    <a:pos x="168" y="1768"/>
                  </a:cxn>
                  <a:cxn ang="0">
                    <a:pos x="162" y="1487"/>
                  </a:cxn>
                  <a:cxn ang="0">
                    <a:pos x="144" y="1211"/>
                  </a:cxn>
                  <a:cxn ang="0">
                    <a:pos x="132" y="941"/>
                  </a:cxn>
                  <a:cxn ang="0">
                    <a:pos x="108" y="689"/>
                  </a:cxn>
                  <a:cxn ang="0">
                    <a:pos x="84" y="444"/>
                  </a:cxn>
                  <a:cxn ang="0">
                    <a:pos x="54" y="216"/>
                  </a:cxn>
                  <a:cxn ang="0">
                    <a:pos x="24" y="0"/>
                  </a:cxn>
                  <a:cxn ang="0">
                    <a:pos x="24" y="0"/>
                  </a:cxn>
                </a:cxnLst>
                <a:rect l="0" t="0" r="r" b="b"/>
                <a:pathLst>
                  <a:path w="174" h="4316">
                    <a:moveTo>
                      <a:pt x="24" y="0"/>
                    </a:moveTo>
                    <a:lnTo>
                      <a:pt x="12" y="0"/>
                    </a:lnTo>
                    <a:lnTo>
                      <a:pt x="42" y="216"/>
                    </a:lnTo>
                    <a:lnTo>
                      <a:pt x="72" y="444"/>
                    </a:lnTo>
                    <a:lnTo>
                      <a:pt x="96" y="689"/>
                    </a:lnTo>
                    <a:lnTo>
                      <a:pt x="120" y="947"/>
                    </a:lnTo>
                    <a:lnTo>
                      <a:pt x="132" y="1211"/>
                    </a:lnTo>
                    <a:lnTo>
                      <a:pt x="150" y="1487"/>
                    </a:lnTo>
                    <a:lnTo>
                      <a:pt x="156" y="1768"/>
                    </a:lnTo>
                    <a:lnTo>
                      <a:pt x="162" y="2062"/>
                    </a:lnTo>
                    <a:lnTo>
                      <a:pt x="156" y="2644"/>
                    </a:lnTo>
                    <a:lnTo>
                      <a:pt x="126" y="3225"/>
                    </a:lnTo>
                    <a:lnTo>
                      <a:pt x="108" y="3507"/>
                    </a:lnTo>
                    <a:lnTo>
                      <a:pt x="78" y="3788"/>
                    </a:lnTo>
                    <a:lnTo>
                      <a:pt x="42" y="4058"/>
                    </a:lnTo>
                    <a:lnTo>
                      <a:pt x="0" y="4316"/>
                    </a:lnTo>
                    <a:lnTo>
                      <a:pt x="12" y="4316"/>
                    </a:lnTo>
                    <a:lnTo>
                      <a:pt x="54" y="4058"/>
                    </a:lnTo>
                    <a:lnTo>
                      <a:pt x="90" y="3782"/>
                    </a:lnTo>
                    <a:lnTo>
                      <a:pt x="120" y="3507"/>
                    </a:lnTo>
                    <a:lnTo>
                      <a:pt x="138" y="3219"/>
                    </a:lnTo>
                    <a:lnTo>
                      <a:pt x="168" y="2638"/>
                    </a:lnTo>
                    <a:lnTo>
                      <a:pt x="174" y="2056"/>
                    </a:lnTo>
                    <a:lnTo>
                      <a:pt x="168" y="1768"/>
                    </a:lnTo>
                    <a:lnTo>
                      <a:pt x="162" y="1487"/>
                    </a:lnTo>
                    <a:lnTo>
                      <a:pt x="144" y="1211"/>
                    </a:lnTo>
                    <a:lnTo>
                      <a:pt x="132" y="941"/>
                    </a:lnTo>
                    <a:lnTo>
                      <a:pt x="108" y="689"/>
                    </a:lnTo>
                    <a:lnTo>
                      <a:pt x="84" y="444"/>
                    </a:lnTo>
                    <a:lnTo>
                      <a:pt x="54" y="216"/>
                    </a:lnTo>
                    <a:lnTo>
                      <a:pt x="24" y="0"/>
                    </a:lnTo>
                    <a:lnTo>
                      <a:pt x="24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1"/>
                  </a:gs>
                  <a:gs pos="100000">
                    <a:schemeClr val="bg1">
                      <a:gamma/>
                      <a:shade val="66667"/>
                      <a:invGamma/>
                    </a:schemeClr>
                  </a:gs>
                </a:gsLst>
                <a:lin ang="5400000" scaled="1"/>
              </a:gradFill>
              <a:ln w="9525">
                <a:noFill/>
                <a:round/>
              </a:ln>
            </p:spPr>
            <p:txBody>
              <a:bodyPr/>
              <a:lstStyle/>
              <a:p>
                <a:pPr marL="0" marR="0" lvl="0" indent="0" algn="l" defTabSz="914400" rtl="0" eaLnBrk="1" fontAlgn="base" latinLnBrk="0" hangingPunct="1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defRPr/>
                </a:pPr>
                <a:endParaRPr kumimoji="0" lang="en-US" sz="1800" b="0" i="0" u="none" strike="noStrike" kern="1200" cap="none" spc="0" normalizeH="0" baseline="0" noProof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VNI-Times" pitchFamily="2" charset="0"/>
                  <a:ea typeface="+mn-ea"/>
                  <a:cs typeface="+mn-cs"/>
                </a:endParaRPr>
              </a:p>
            </p:txBody>
          </p:sp>
          <p:sp>
            <p:nvSpPr>
              <p:cNvPr id="33" name="Freeform 9"/>
              <p:cNvSpPr/>
              <p:nvPr/>
            </p:nvSpPr>
            <p:spPr bwMode="hidden">
              <a:xfrm>
                <a:off x="3358" y="0"/>
                <a:ext cx="337" cy="4316"/>
              </a:xfrm>
              <a:custGeom>
                <a:avLst/>
                <a:gdLst/>
                <a:ahLst/>
                <a:cxnLst>
                  <a:cxn ang="0">
                    <a:pos x="329" y="2014"/>
                  </a:cxn>
                  <a:cxn ang="0">
                    <a:pos x="317" y="1726"/>
                  </a:cxn>
                  <a:cxn ang="0">
                    <a:pos x="293" y="1445"/>
                  </a:cxn>
                  <a:cxn ang="0">
                    <a:pos x="263" y="1175"/>
                  </a:cxn>
                  <a:cxn ang="0">
                    <a:pos x="228" y="917"/>
                  </a:cxn>
                  <a:cxn ang="0">
                    <a:pos x="186" y="665"/>
                  </a:cxn>
                  <a:cxn ang="0">
                    <a:pos x="132" y="432"/>
                  </a:cxn>
                  <a:cxn ang="0">
                    <a:pos x="78" y="204"/>
                  </a:cxn>
                  <a:cxn ang="0">
                    <a:pos x="12" y="0"/>
                  </a:cxn>
                  <a:cxn ang="0">
                    <a:pos x="0" y="0"/>
                  </a:cxn>
                  <a:cxn ang="0">
                    <a:pos x="66" y="204"/>
                  </a:cxn>
                  <a:cxn ang="0">
                    <a:pos x="120" y="432"/>
                  </a:cxn>
                  <a:cxn ang="0">
                    <a:pos x="174" y="665"/>
                  </a:cxn>
                  <a:cxn ang="0">
                    <a:pos x="216" y="917"/>
                  </a:cxn>
                  <a:cxn ang="0">
                    <a:pos x="251" y="1175"/>
                  </a:cxn>
                  <a:cxn ang="0">
                    <a:pos x="281" y="1445"/>
                  </a:cxn>
                  <a:cxn ang="0">
                    <a:pos x="305" y="1726"/>
                  </a:cxn>
                  <a:cxn ang="0">
                    <a:pos x="317" y="2014"/>
                  </a:cxn>
                  <a:cxn ang="0">
                    <a:pos x="323" y="2314"/>
                  </a:cxn>
                  <a:cxn ang="0">
                    <a:pos x="317" y="2608"/>
                  </a:cxn>
                  <a:cxn ang="0">
                    <a:pos x="305" y="2907"/>
                  </a:cxn>
                  <a:cxn ang="0">
                    <a:pos x="281" y="3201"/>
                  </a:cxn>
                  <a:cxn ang="0">
                    <a:pos x="257" y="3489"/>
                  </a:cxn>
                  <a:cxn ang="0">
                    <a:pos x="216" y="3777"/>
                  </a:cxn>
                  <a:cxn ang="0">
                    <a:pos x="174" y="4052"/>
                  </a:cxn>
                  <a:cxn ang="0">
                    <a:pos x="120" y="4316"/>
                  </a:cxn>
                  <a:cxn ang="0">
                    <a:pos x="132" y="4316"/>
                  </a:cxn>
                  <a:cxn ang="0">
                    <a:pos x="186" y="4052"/>
                  </a:cxn>
                  <a:cxn ang="0">
                    <a:pos x="228" y="3777"/>
                  </a:cxn>
                  <a:cxn ang="0">
                    <a:pos x="269" y="3489"/>
                  </a:cxn>
                  <a:cxn ang="0">
                    <a:pos x="293" y="3201"/>
                  </a:cxn>
                  <a:cxn ang="0">
                    <a:pos x="317" y="2907"/>
                  </a:cxn>
                  <a:cxn ang="0">
                    <a:pos x="329" y="2608"/>
                  </a:cxn>
                  <a:cxn ang="0">
                    <a:pos x="335" y="2314"/>
                  </a:cxn>
                  <a:cxn ang="0">
                    <a:pos x="329" y="2014"/>
                  </a:cxn>
                  <a:cxn ang="0">
                    <a:pos x="329" y="2014"/>
                  </a:cxn>
                </a:cxnLst>
                <a:rect l="0" t="0" r="r" b="b"/>
                <a:pathLst>
                  <a:path w="335" h="4316">
                    <a:moveTo>
                      <a:pt x="329" y="2014"/>
                    </a:moveTo>
                    <a:lnTo>
                      <a:pt x="317" y="1726"/>
                    </a:lnTo>
                    <a:lnTo>
                      <a:pt x="293" y="1445"/>
                    </a:lnTo>
                    <a:lnTo>
                      <a:pt x="263" y="1175"/>
                    </a:lnTo>
                    <a:lnTo>
                      <a:pt x="228" y="917"/>
                    </a:lnTo>
                    <a:lnTo>
                      <a:pt x="186" y="665"/>
                    </a:lnTo>
                    <a:lnTo>
                      <a:pt x="132" y="432"/>
                    </a:lnTo>
                    <a:lnTo>
                      <a:pt x="78" y="204"/>
                    </a:lnTo>
                    <a:lnTo>
                      <a:pt x="12" y="0"/>
                    </a:lnTo>
                    <a:lnTo>
                      <a:pt x="0" y="0"/>
                    </a:lnTo>
                    <a:lnTo>
                      <a:pt x="66" y="204"/>
                    </a:lnTo>
                    <a:lnTo>
                      <a:pt x="120" y="432"/>
                    </a:lnTo>
                    <a:lnTo>
                      <a:pt x="174" y="665"/>
                    </a:lnTo>
                    <a:lnTo>
                      <a:pt x="216" y="917"/>
                    </a:lnTo>
                    <a:lnTo>
                      <a:pt x="251" y="1175"/>
                    </a:lnTo>
                    <a:lnTo>
                      <a:pt x="281" y="1445"/>
                    </a:lnTo>
                    <a:lnTo>
                      <a:pt x="305" y="1726"/>
                    </a:lnTo>
                    <a:lnTo>
                      <a:pt x="317" y="2014"/>
                    </a:lnTo>
                    <a:lnTo>
                      <a:pt x="323" y="2314"/>
                    </a:lnTo>
                    <a:lnTo>
                      <a:pt x="317" y="2608"/>
                    </a:lnTo>
                    <a:lnTo>
                      <a:pt x="305" y="2907"/>
                    </a:lnTo>
                    <a:lnTo>
                      <a:pt x="281" y="3201"/>
                    </a:lnTo>
                    <a:lnTo>
                      <a:pt x="257" y="3489"/>
                    </a:lnTo>
                    <a:lnTo>
                      <a:pt x="216" y="3777"/>
                    </a:lnTo>
                    <a:lnTo>
                      <a:pt x="174" y="4052"/>
                    </a:lnTo>
                    <a:lnTo>
                      <a:pt x="120" y="4316"/>
                    </a:lnTo>
                    <a:lnTo>
                      <a:pt x="132" y="4316"/>
                    </a:lnTo>
                    <a:lnTo>
                      <a:pt x="186" y="4052"/>
                    </a:lnTo>
                    <a:lnTo>
                      <a:pt x="228" y="3777"/>
                    </a:lnTo>
                    <a:lnTo>
                      <a:pt x="269" y="3489"/>
                    </a:lnTo>
                    <a:lnTo>
                      <a:pt x="293" y="3201"/>
                    </a:lnTo>
                    <a:lnTo>
                      <a:pt x="317" y="2907"/>
                    </a:lnTo>
                    <a:lnTo>
                      <a:pt x="329" y="2608"/>
                    </a:lnTo>
                    <a:lnTo>
                      <a:pt x="335" y="2314"/>
                    </a:lnTo>
                    <a:lnTo>
                      <a:pt x="329" y="2014"/>
                    </a:lnTo>
                    <a:lnTo>
                      <a:pt x="329" y="2014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1"/>
                  </a:gs>
                  <a:gs pos="100000">
                    <a:schemeClr val="bg1">
                      <a:gamma/>
                      <a:shade val="66667"/>
                      <a:invGamma/>
                    </a:schemeClr>
                  </a:gs>
                </a:gsLst>
                <a:lin ang="5400000" scaled="1"/>
              </a:gradFill>
              <a:ln w="9525">
                <a:noFill/>
                <a:round/>
              </a:ln>
            </p:spPr>
            <p:txBody>
              <a:bodyPr/>
              <a:lstStyle/>
              <a:p>
                <a:pPr marL="0" marR="0" lvl="0" indent="0" algn="l" defTabSz="914400" rtl="0" eaLnBrk="1" fontAlgn="base" latinLnBrk="0" hangingPunct="1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defRPr/>
                </a:pPr>
                <a:endParaRPr kumimoji="0" lang="en-US" sz="1800" b="0" i="0" u="none" strike="noStrike" kern="1200" cap="none" spc="0" normalizeH="0" baseline="0" noProof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VNI-Times" pitchFamily="2" charset="0"/>
                  <a:ea typeface="+mn-ea"/>
                  <a:cs typeface="+mn-cs"/>
                </a:endParaRPr>
              </a:p>
            </p:txBody>
          </p:sp>
          <p:sp>
            <p:nvSpPr>
              <p:cNvPr id="34" name="Freeform 10"/>
              <p:cNvSpPr/>
              <p:nvPr/>
            </p:nvSpPr>
            <p:spPr bwMode="hidden">
              <a:xfrm>
                <a:off x="3676" y="0"/>
                <a:ext cx="427" cy="4316"/>
              </a:xfrm>
              <a:custGeom>
                <a:avLst/>
                <a:gdLst/>
                <a:ahLst/>
                <a:cxnLst>
                  <a:cxn ang="0">
                    <a:pos x="413" y="1924"/>
                  </a:cxn>
                  <a:cxn ang="0">
                    <a:pos x="395" y="1690"/>
                  </a:cxn>
                  <a:cxn ang="0">
                    <a:pos x="365" y="1457"/>
                  </a:cxn>
                  <a:cxn ang="0">
                    <a:pos x="329" y="1229"/>
                  </a:cxn>
                  <a:cxn ang="0">
                    <a:pos x="281" y="1001"/>
                  </a:cxn>
                  <a:cxn ang="0">
                    <a:pos x="227" y="761"/>
                  </a:cxn>
                  <a:cxn ang="0">
                    <a:pos x="162" y="522"/>
                  </a:cxn>
                  <a:cxn ang="0">
                    <a:pos x="90" y="270"/>
                  </a:cxn>
                  <a:cxn ang="0">
                    <a:pos x="12" y="0"/>
                  </a:cxn>
                  <a:cxn ang="0">
                    <a:pos x="0" y="0"/>
                  </a:cxn>
                  <a:cxn ang="0">
                    <a:pos x="84" y="270"/>
                  </a:cxn>
                  <a:cxn ang="0">
                    <a:pos x="156" y="522"/>
                  </a:cxn>
                  <a:cxn ang="0">
                    <a:pos x="216" y="767"/>
                  </a:cxn>
                  <a:cxn ang="0">
                    <a:pos x="275" y="1001"/>
                  </a:cxn>
                  <a:cxn ang="0">
                    <a:pos x="317" y="1235"/>
                  </a:cxn>
                  <a:cxn ang="0">
                    <a:pos x="353" y="1463"/>
                  </a:cxn>
                  <a:cxn ang="0">
                    <a:pos x="383" y="1690"/>
                  </a:cxn>
                  <a:cxn ang="0">
                    <a:pos x="401" y="1924"/>
                  </a:cxn>
                  <a:cxn ang="0">
                    <a:pos x="413" y="2188"/>
                  </a:cxn>
                  <a:cxn ang="0">
                    <a:pos x="407" y="2458"/>
                  </a:cxn>
                  <a:cxn ang="0">
                    <a:pos x="395" y="2733"/>
                  </a:cxn>
                  <a:cxn ang="0">
                    <a:pos x="365" y="3021"/>
                  </a:cxn>
                  <a:cxn ang="0">
                    <a:pos x="329" y="3321"/>
                  </a:cxn>
                  <a:cxn ang="0">
                    <a:pos x="275" y="3639"/>
                  </a:cxn>
                  <a:cxn ang="0">
                    <a:pos x="204" y="3968"/>
                  </a:cxn>
                  <a:cxn ang="0">
                    <a:pos x="126" y="4316"/>
                  </a:cxn>
                  <a:cxn ang="0">
                    <a:pos x="138" y="4316"/>
                  </a:cxn>
                  <a:cxn ang="0">
                    <a:pos x="216" y="3968"/>
                  </a:cxn>
                  <a:cxn ang="0">
                    <a:pos x="287" y="3639"/>
                  </a:cxn>
                  <a:cxn ang="0">
                    <a:pos x="341" y="3321"/>
                  </a:cxn>
                  <a:cxn ang="0">
                    <a:pos x="377" y="3021"/>
                  </a:cxn>
                  <a:cxn ang="0">
                    <a:pos x="407" y="2733"/>
                  </a:cxn>
                  <a:cxn ang="0">
                    <a:pos x="419" y="2458"/>
                  </a:cxn>
                  <a:cxn ang="0">
                    <a:pos x="425" y="2188"/>
                  </a:cxn>
                  <a:cxn ang="0">
                    <a:pos x="413" y="1924"/>
                  </a:cxn>
                  <a:cxn ang="0">
                    <a:pos x="413" y="1924"/>
                  </a:cxn>
                </a:cxnLst>
                <a:rect l="0" t="0" r="r" b="b"/>
                <a:pathLst>
                  <a:path w="425" h="4316">
                    <a:moveTo>
                      <a:pt x="413" y="1924"/>
                    </a:moveTo>
                    <a:lnTo>
                      <a:pt x="395" y="1690"/>
                    </a:lnTo>
                    <a:lnTo>
                      <a:pt x="365" y="1457"/>
                    </a:lnTo>
                    <a:lnTo>
                      <a:pt x="329" y="1229"/>
                    </a:lnTo>
                    <a:lnTo>
                      <a:pt x="281" y="1001"/>
                    </a:lnTo>
                    <a:lnTo>
                      <a:pt x="227" y="761"/>
                    </a:lnTo>
                    <a:lnTo>
                      <a:pt x="162" y="522"/>
                    </a:lnTo>
                    <a:lnTo>
                      <a:pt x="90" y="270"/>
                    </a:lnTo>
                    <a:lnTo>
                      <a:pt x="12" y="0"/>
                    </a:lnTo>
                    <a:lnTo>
                      <a:pt x="0" y="0"/>
                    </a:lnTo>
                    <a:lnTo>
                      <a:pt x="84" y="270"/>
                    </a:lnTo>
                    <a:lnTo>
                      <a:pt x="156" y="522"/>
                    </a:lnTo>
                    <a:lnTo>
                      <a:pt x="216" y="767"/>
                    </a:lnTo>
                    <a:lnTo>
                      <a:pt x="275" y="1001"/>
                    </a:lnTo>
                    <a:lnTo>
                      <a:pt x="317" y="1235"/>
                    </a:lnTo>
                    <a:lnTo>
                      <a:pt x="353" y="1463"/>
                    </a:lnTo>
                    <a:lnTo>
                      <a:pt x="383" y="1690"/>
                    </a:lnTo>
                    <a:lnTo>
                      <a:pt x="401" y="1924"/>
                    </a:lnTo>
                    <a:lnTo>
                      <a:pt x="413" y="2188"/>
                    </a:lnTo>
                    <a:lnTo>
                      <a:pt x="407" y="2458"/>
                    </a:lnTo>
                    <a:lnTo>
                      <a:pt x="395" y="2733"/>
                    </a:lnTo>
                    <a:lnTo>
                      <a:pt x="365" y="3021"/>
                    </a:lnTo>
                    <a:lnTo>
                      <a:pt x="329" y="3321"/>
                    </a:lnTo>
                    <a:lnTo>
                      <a:pt x="275" y="3639"/>
                    </a:lnTo>
                    <a:lnTo>
                      <a:pt x="204" y="3968"/>
                    </a:lnTo>
                    <a:lnTo>
                      <a:pt x="126" y="4316"/>
                    </a:lnTo>
                    <a:lnTo>
                      <a:pt x="138" y="4316"/>
                    </a:lnTo>
                    <a:lnTo>
                      <a:pt x="216" y="3968"/>
                    </a:lnTo>
                    <a:lnTo>
                      <a:pt x="287" y="3639"/>
                    </a:lnTo>
                    <a:lnTo>
                      <a:pt x="341" y="3321"/>
                    </a:lnTo>
                    <a:lnTo>
                      <a:pt x="377" y="3021"/>
                    </a:lnTo>
                    <a:lnTo>
                      <a:pt x="407" y="2733"/>
                    </a:lnTo>
                    <a:lnTo>
                      <a:pt x="419" y="2458"/>
                    </a:lnTo>
                    <a:lnTo>
                      <a:pt x="425" y="2188"/>
                    </a:lnTo>
                    <a:lnTo>
                      <a:pt x="413" y="1924"/>
                    </a:lnTo>
                    <a:lnTo>
                      <a:pt x="413" y="1924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1"/>
                  </a:gs>
                  <a:gs pos="100000">
                    <a:schemeClr val="bg1">
                      <a:gamma/>
                      <a:shade val="66667"/>
                      <a:invGamma/>
                    </a:schemeClr>
                  </a:gs>
                </a:gsLst>
                <a:lin ang="5400000" scaled="1"/>
              </a:gradFill>
              <a:ln w="9525">
                <a:noFill/>
                <a:round/>
              </a:ln>
            </p:spPr>
            <p:txBody>
              <a:bodyPr/>
              <a:lstStyle/>
              <a:p>
                <a:pPr marL="0" marR="0" lvl="0" indent="0" algn="l" defTabSz="914400" rtl="0" eaLnBrk="1" fontAlgn="base" latinLnBrk="0" hangingPunct="1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defRPr/>
                </a:pPr>
                <a:endParaRPr kumimoji="0" lang="en-US" sz="1800" b="0" i="0" u="none" strike="noStrike" kern="1200" cap="none" spc="0" normalizeH="0" baseline="0" noProof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VNI-Times" pitchFamily="2" charset="0"/>
                  <a:ea typeface="+mn-ea"/>
                  <a:cs typeface="+mn-cs"/>
                </a:endParaRPr>
              </a:p>
            </p:txBody>
          </p:sp>
          <p:sp>
            <p:nvSpPr>
              <p:cNvPr id="35" name="Freeform 11"/>
              <p:cNvSpPr/>
              <p:nvPr/>
            </p:nvSpPr>
            <p:spPr bwMode="hidden">
              <a:xfrm>
                <a:off x="3946" y="0"/>
                <a:ext cx="558" cy="4316"/>
              </a:xfrm>
              <a:custGeom>
                <a:avLst/>
                <a:gdLst/>
                <a:ahLst/>
                <a:cxnLst>
                  <a:cxn ang="0">
                    <a:pos x="556" y="2020"/>
                  </a:cxn>
                  <a:cxn ang="0">
                    <a:pos x="538" y="1732"/>
                  </a:cxn>
                  <a:cxn ang="0">
                    <a:pos x="503" y="1445"/>
                  </a:cxn>
                  <a:cxn ang="0">
                    <a:pos x="455" y="1175"/>
                  </a:cxn>
                  <a:cxn ang="0">
                    <a:pos x="395" y="911"/>
                  </a:cxn>
                  <a:cxn ang="0">
                    <a:pos x="317" y="659"/>
                  </a:cxn>
                  <a:cxn ang="0">
                    <a:pos x="228" y="426"/>
                  </a:cxn>
                  <a:cxn ang="0">
                    <a:pos x="126" y="204"/>
                  </a:cxn>
                  <a:cxn ang="0">
                    <a:pos x="12" y="0"/>
                  </a:cxn>
                  <a:cxn ang="0">
                    <a:pos x="0" y="0"/>
                  </a:cxn>
                  <a:cxn ang="0">
                    <a:pos x="114" y="204"/>
                  </a:cxn>
                  <a:cxn ang="0">
                    <a:pos x="216" y="426"/>
                  </a:cxn>
                  <a:cxn ang="0">
                    <a:pos x="305" y="659"/>
                  </a:cxn>
                  <a:cxn ang="0">
                    <a:pos x="383" y="911"/>
                  </a:cxn>
                  <a:cxn ang="0">
                    <a:pos x="443" y="1175"/>
                  </a:cxn>
                  <a:cxn ang="0">
                    <a:pos x="491" y="1445"/>
                  </a:cxn>
                  <a:cxn ang="0">
                    <a:pos x="526" y="1732"/>
                  </a:cxn>
                  <a:cxn ang="0">
                    <a:pos x="544" y="2020"/>
                  </a:cxn>
                  <a:cxn ang="0">
                    <a:pos x="544" y="2326"/>
                  </a:cxn>
                  <a:cxn ang="0">
                    <a:pos x="532" y="2632"/>
                  </a:cxn>
                  <a:cxn ang="0">
                    <a:pos x="503" y="2931"/>
                  </a:cxn>
                  <a:cxn ang="0">
                    <a:pos x="455" y="3225"/>
                  </a:cxn>
                  <a:cxn ang="0">
                    <a:pos x="389" y="3513"/>
                  </a:cxn>
                  <a:cxn ang="0">
                    <a:pos x="311" y="3788"/>
                  </a:cxn>
                  <a:cxn ang="0">
                    <a:pos x="216" y="4058"/>
                  </a:cxn>
                  <a:cxn ang="0">
                    <a:pos x="102" y="4316"/>
                  </a:cxn>
                  <a:cxn ang="0">
                    <a:pos x="114" y="4316"/>
                  </a:cxn>
                  <a:cxn ang="0">
                    <a:pos x="228" y="4058"/>
                  </a:cxn>
                  <a:cxn ang="0">
                    <a:pos x="323" y="3788"/>
                  </a:cxn>
                  <a:cxn ang="0">
                    <a:pos x="401" y="3513"/>
                  </a:cxn>
                  <a:cxn ang="0">
                    <a:pos x="467" y="3225"/>
                  </a:cxn>
                  <a:cxn ang="0">
                    <a:pos x="515" y="2931"/>
                  </a:cxn>
                  <a:cxn ang="0">
                    <a:pos x="544" y="2632"/>
                  </a:cxn>
                  <a:cxn ang="0">
                    <a:pos x="556" y="2326"/>
                  </a:cxn>
                  <a:cxn ang="0">
                    <a:pos x="556" y="2020"/>
                  </a:cxn>
                  <a:cxn ang="0">
                    <a:pos x="556" y="2020"/>
                  </a:cxn>
                </a:cxnLst>
                <a:rect l="0" t="0" r="r" b="b"/>
                <a:pathLst>
                  <a:path w="556" h="4316">
                    <a:moveTo>
                      <a:pt x="556" y="2020"/>
                    </a:moveTo>
                    <a:lnTo>
                      <a:pt x="538" y="1732"/>
                    </a:lnTo>
                    <a:lnTo>
                      <a:pt x="503" y="1445"/>
                    </a:lnTo>
                    <a:lnTo>
                      <a:pt x="455" y="1175"/>
                    </a:lnTo>
                    <a:lnTo>
                      <a:pt x="395" y="911"/>
                    </a:lnTo>
                    <a:lnTo>
                      <a:pt x="317" y="659"/>
                    </a:lnTo>
                    <a:lnTo>
                      <a:pt x="228" y="426"/>
                    </a:lnTo>
                    <a:lnTo>
                      <a:pt x="126" y="204"/>
                    </a:lnTo>
                    <a:lnTo>
                      <a:pt x="12" y="0"/>
                    </a:lnTo>
                    <a:lnTo>
                      <a:pt x="0" y="0"/>
                    </a:lnTo>
                    <a:lnTo>
                      <a:pt x="114" y="204"/>
                    </a:lnTo>
                    <a:lnTo>
                      <a:pt x="216" y="426"/>
                    </a:lnTo>
                    <a:lnTo>
                      <a:pt x="305" y="659"/>
                    </a:lnTo>
                    <a:lnTo>
                      <a:pt x="383" y="911"/>
                    </a:lnTo>
                    <a:lnTo>
                      <a:pt x="443" y="1175"/>
                    </a:lnTo>
                    <a:lnTo>
                      <a:pt x="491" y="1445"/>
                    </a:lnTo>
                    <a:lnTo>
                      <a:pt x="526" y="1732"/>
                    </a:lnTo>
                    <a:lnTo>
                      <a:pt x="544" y="2020"/>
                    </a:lnTo>
                    <a:lnTo>
                      <a:pt x="544" y="2326"/>
                    </a:lnTo>
                    <a:lnTo>
                      <a:pt x="532" y="2632"/>
                    </a:lnTo>
                    <a:lnTo>
                      <a:pt x="503" y="2931"/>
                    </a:lnTo>
                    <a:lnTo>
                      <a:pt x="455" y="3225"/>
                    </a:lnTo>
                    <a:lnTo>
                      <a:pt x="389" y="3513"/>
                    </a:lnTo>
                    <a:lnTo>
                      <a:pt x="311" y="3788"/>
                    </a:lnTo>
                    <a:lnTo>
                      <a:pt x="216" y="4058"/>
                    </a:lnTo>
                    <a:lnTo>
                      <a:pt x="102" y="4316"/>
                    </a:lnTo>
                    <a:lnTo>
                      <a:pt x="114" y="4316"/>
                    </a:lnTo>
                    <a:lnTo>
                      <a:pt x="228" y="4058"/>
                    </a:lnTo>
                    <a:lnTo>
                      <a:pt x="323" y="3788"/>
                    </a:lnTo>
                    <a:lnTo>
                      <a:pt x="401" y="3513"/>
                    </a:lnTo>
                    <a:lnTo>
                      <a:pt x="467" y="3225"/>
                    </a:lnTo>
                    <a:lnTo>
                      <a:pt x="515" y="2931"/>
                    </a:lnTo>
                    <a:lnTo>
                      <a:pt x="544" y="2632"/>
                    </a:lnTo>
                    <a:lnTo>
                      <a:pt x="556" y="2326"/>
                    </a:lnTo>
                    <a:lnTo>
                      <a:pt x="556" y="2020"/>
                    </a:lnTo>
                    <a:lnTo>
                      <a:pt x="556" y="202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1"/>
                  </a:gs>
                  <a:gs pos="100000">
                    <a:schemeClr val="bg1">
                      <a:gamma/>
                      <a:shade val="66667"/>
                      <a:invGamma/>
                    </a:schemeClr>
                  </a:gs>
                </a:gsLst>
                <a:lin ang="5400000" scaled="1"/>
              </a:gradFill>
              <a:ln w="9525">
                <a:noFill/>
                <a:round/>
              </a:ln>
            </p:spPr>
            <p:txBody>
              <a:bodyPr/>
              <a:lstStyle/>
              <a:p>
                <a:pPr marL="0" marR="0" lvl="0" indent="0" algn="l" defTabSz="914400" rtl="0" eaLnBrk="1" fontAlgn="base" latinLnBrk="0" hangingPunct="1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defRPr/>
                </a:pPr>
                <a:endParaRPr kumimoji="0" lang="en-US" sz="1800" b="0" i="0" u="none" strike="noStrike" kern="1200" cap="none" spc="0" normalizeH="0" baseline="0" noProof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VNI-Times" pitchFamily="2" charset="0"/>
                  <a:ea typeface="+mn-ea"/>
                  <a:cs typeface="+mn-cs"/>
                </a:endParaRPr>
              </a:p>
            </p:txBody>
          </p:sp>
          <p:sp>
            <p:nvSpPr>
              <p:cNvPr id="36" name="Freeform 12"/>
              <p:cNvSpPr/>
              <p:nvPr/>
            </p:nvSpPr>
            <p:spPr bwMode="hidden">
              <a:xfrm>
                <a:off x="4246" y="0"/>
                <a:ext cx="690" cy="4316"/>
              </a:xfrm>
              <a:custGeom>
                <a:avLst/>
                <a:gdLst/>
                <a:ahLst/>
                <a:cxnLst>
                  <a:cxn ang="0">
                    <a:pos x="688" y="2086"/>
                  </a:cxn>
                  <a:cxn ang="0">
                    <a:pos x="670" y="1810"/>
                  </a:cxn>
                  <a:cxn ang="0">
                    <a:pos x="634" y="1541"/>
                  </a:cxn>
                  <a:cxn ang="0">
                    <a:pos x="574" y="1271"/>
                  </a:cxn>
                  <a:cxn ang="0">
                    <a:pos x="497" y="1007"/>
                  </a:cxn>
                  <a:cxn ang="0">
                    <a:pos x="401" y="749"/>
                  </a:cxn>
                  <a:cxn ang="0">
                    <a:pos x="293" y="492"/>
                  </a:cxn>
                  <a:cxn ang="0">
                    <a:pos x="162" y="240"/>
                  </a:cxn>
                  <a:cxn ang="0">
                    <a:pos x="12" y="0"/>
                  </a:cxn>
                  <a:cxn ang="0">
                    <a:pos x="0" y="0"/>
                  </a:cxn>
                  <a:cxn ang="0">
                    <a:pos x="150" y="240"/>
                  </a:cxn>
                  <a:cxn ang="0">
                    <a:pos x="281" y="492"/>
                  </a:cxn>
                  <a:cxn ang="0">
                    <a:pos x="389" y="749"/>
                  </a:cxn>
                  <a:cxn ang="0">
                    <a:pos x="485" y="1007"/>
                  </a:cxn>
                  <a:cxn ang="0">
                    <a:pos x="562" y="1271"/>
                  </a:cxn>
                  <a:cxn ang="0">
                    <a:pos x="622" y="1541"/>
                  </a:cxn>
                  <a:cxn ang="0">
                    <a:pos x="658" y="1810"/>
                  </a:cxn>
                  <a:cxn ang="0">
                    <a:pos x="676" y="2086"/>
                  </a:cxn>
                  <a:cxn ang="0">
                    <a:pos x="676" y="2368"/>
                  </a:cxn>
                  <a:cxn ang="0">
                    <a:pos x="658" y="2650"/>
                  </a:cxn>
                  <a:cxn ang="0">
                    <a:pos x="616" y="2931"/>
                  </a:cxn>
                  <a:cxn ang="0">
                    <a:pos x="556" y="3213"/>
                  </a:cxn>
                  <a:cxn ang="0">
                    <a:pos x="473" y="3495"/>
                  </a:cxn>
                  <a:cxn ang="0">
                    <a:pos x="371" y="3777"/>
                  </a:cxn>
                  <a:cxn ang="0">
                    <a:pos x="251" y="4046"/>
                  </a:cxn>
                  <a:cxn ang="0">
                    <a:pos x="114" y="4316"/>
                  </a:cxn>
                  <a:cxn ang="0">
                    <a:pos x="126" y="4316"/>
                  </a:cxn>
                  <a:cxn ang="0">
                    <a:pos x="263" y="4046"/>
                  </a:cxn>
                  <a:cxn ang="0">
                    <a:pos x="383" y="3777"/>
                  </a:cxn>
                  <a:cxn ang="0">
                    <a:pos x="485" y="3495"/>
                  </a:cxn>
                  <a:cxn ang="0">
                    <a:pos x="568" y="3219"/>
                  </a:cxn>
                  <a:cxn ang="0">
                    <a:pos x="628" y="2937"/>
                  </a:cxn>
                  <a:cxn ang="0">
                    <a:pos x="670" y="2656"/>
                  </a:cxn>
                  <a:cxn ang="0">
                    <a:pos x="688" y="2368"/>
                  </a:cxn>
                  <a:cxn ang="0">
                    <a:pos x="688" y="2086"/>
                  </a:cxn>
                  <a:cxn ang="0">
                    <a:pos x="688" y="2086"/>
                  </a:cxn>
                </a:cxnLst>
                <a:rect l="0" t="0" r="r" b="b"/>
                <a:pathLst>
                  <a:path w="688" h="4316">
                    <a:moveTo>
                      <a:pt x="688" y="2086"/>
                    </a:moveTo>
                    <a:lnTo>
                      <a:pt x="670" y="1810"/>
                    </a:lnTo>
                    <a:lnTo>
                      <a:pt x="634" y="1541"/>
                    </a:lnTo>
                    <a:lnTo>
                      <a:pt x="574" y="1271"/>
                    </a:lnTo>
                    <a:lnTo>
                      <a:pt x="497" y="1007"/>
                    </a:lnTo>
                    <a:lnTo>
                      <a:pt x="401" y="749"/>
                    </a:lnTo>
                    <a:lnTo>
                      <a:pt x="293" y="492"/>
                    </a:lnTo>
                    <a:lnTo>
                      <a:pt x="162" y="240"/>
                    </a:lnTo>
                    <a:lnTo>
                      <a:pt x="12" y="0"/>
                    </a:lnTo>
                    <a:lnTo>
                      <a:pt x="0" y="0"/>
                    </a:lnTo>
                    <a:lnTo>
                      <a:pt x="150" y="240"/>
                    </a:lnTo>
                    <a:lnTo>
                      <a:pt x="281" y="492"/>
                    </a:lnTo>
                    <a:lnTo>
                      <a:pt x="389" y="749"/>
                    </a:lnTo>
                    <a:lnTo>
                      <a:pt x="485" y="1007"/>
                    </a:lnTo>
                    <a:lnTo>
                      <a:pt x="562" y="1271"/>
                    </a:lnTo>
                    <a:lnTo>
                      <a:pt x="622" y="1541"/>
                    </a:lnTo>
                    <a:lnTo>
                      <a:pt x="658" y="1810"/>
                    </a:lnTo>
                    <a:lnTo>
                      <a:pt x="676" y="2086"/>
                    </a:lnTo>
                    <a:lnTo>
                      <a:pt x="676" y="2368"/>
                    </a:lnTo>
                    <a:lnTo>
                      <a:pt x="658" y="2650"/>
                    </a:lnTo>
                    <a:lnTo>
                      <a:pt x="616" y="2931"/>
                    </a:lnTo>
                    <a:lnTo>
                      <a:pt x="556" y="3213"/>
                    </a:lnTo>
                    <a:lnTo>
                      <a:pt x="473" y="3495"/>
                    </a:lnTo>
                    <a:lnTo>
                      <a:pt x="371" y="3777"/>
                    </a:lnTo>
                    <a:lnTo>
                      <a:pt x="251" y="4046"/>
                    </a:lnTo>
                    <a:lnTo>
                      <a:pt x="114" y="4316"/>
                    </a:lnTo>
                    <a:lnTo>
                      <a:pt x="126" y="4316"/>
                    </a:lnTo>
                    <a:lnTo>
                      <a:pt x="263" y="4046"/>
                    </a:lnTo>
                    <a:lnTo>
                      <a:pt x="383" y="3777"/>
                    </a:lnTo>
                    <a:lnTo>
                      <a:pt x="485" y="3495"/>
                    </a:lnTo>
                    <a:lnTo>
                      <a:pt x="568" y="3219"/>
                    </a:lnTo>
                    <a:lnTo>
                      <a:pt x="628" y="2937"/>
                    </a:lnTo>
                    <a:lnTo>
                      <a:pt x="670" y="2656"/>
                    </a:lnTo>
                    <a:lnTo>
                      <a:pt x="688" y="2368"/>
                    </a:lnTo>
                    <a:lnTo>
                      <a:pt x="688" y="2086"/>
                    </a:lnTo>
                    <a:lnTo>
                      <a:pt x="688" y="2086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1"/>
                  </a:gs>
                  <a:gs pos="100000">
                    <a:schemeClr val="bg1">
                      <a:gamma/>
                      <a:shade val="66667"/>
                      <a:invGamma/>
                    </a:schemeClr>
                  </a:gs>
                </a:gsLst>
                <a:lin ang="5400000" scaled="1"/>
              </a:gradFill>
              <a:ln w="9525">
                <a:noFill/>
                <a:round/>
              </a:ln>
            </p:spPr>
            <p:txBody>
              <a:bodyPr/>
              <a:lstStyle/>
              <a:p>
                <a:pPr marL="0" marR="0" lvl="0" indent="0" algn="l" defTabSz="914400" rtl="0" eaLnBrk="1" fontAlgn="base" latinLnBrk="0" hangingPunct="1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defRPr/>
                </a:pPr>
                <a:endParaRPr kumimoji="0" lang="en-US" sz="1800" b="0" i="0" u="none" strike="noStrike" kern="1200" cap="none" spc="0" normalizeH="0" baseline="0" noProof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VNI-Times" pitchFamily="2" charset="0"/>
                  <a:ea typeface="+mn-ea"/>
                  <a:cs typeface="+mn-cs"/>
                </a:endParaRPr>
              </a:p>
            </p:txBody>
          </p:sp>
          <p:sp>
            <p:nvSpPr>
              <p:cNvPr id="37" name="Freeform 13"/>
              <p:cNvSpPr/>
              <p:nvPr/>
            </p:nvSpPr>
            <p:spPr bwMode="hidden">
              <a:xfrm>
                <a:off x="4522" y="0"/>
                <a:ext cx="864" cy="4316"/>
              </a:xfrm>
              <a:custGeom>
                <a:avLst/>
                <a:gdLst/>
                <a:ahLst/>
                <a:cxnLst>
                  <a:cxn ang="0">
                    <a:pos x="855" y="2128"/>
                  </a:cxn>
                  <a:cxn ang="0">
                    <a:pos x="831" y="1834"/>
                  </a:cxn>
                  <a:cxn ang="0">
                    <a:pos x="808" y="1684"/>
                  </a:cxn>
                  <a:cxn ang="0">
                    <a:pos x="784" y="1541"/>
                  </a:cxn>
                  <a:cxn ang="0">
                    <a:pos x="748" y="1397"/>
                  </a:cxn>
                  <a:cxn ang="0">
                    <a:pos x="712" y="1253"/>
                  </a:cxn>
                  <a:cxn ang="0">
                    <a:pos x="664" y="1115"/>
                  </a:cxn>
                  <a:cxn ang="0">
                    <a:pos x="610" y="977"/>
                  </a:cxn>
                  <a:cxn ang="0">
                    <a:pos x="491" y="719"/>
                  </a:cxn>
                  <a:cxn ang="0">
                    <a:pos x="353" y="468"/>
                  </a:cxn>
                  <a:cxn ang="0">
                    <a:pos x="192" y="228"/>
                  </a:cxn>
                  <a:cxn ang="0">
                    <a:pos x="12" y="0"/>
                  </a:cxn>
                  <a:cxn ang="0">
                    <a:pos x="0" y="0"/>
                  </a:cxn>
                  <a:cxn ang="0">
                    <a:pos x="180" y="228"/>
                  </a:cxn>
                  <a:cxn ang="0">
                    <a:pos x="341" y="468"/>
                  </a:cxn>
                  <a:cxn ang="0">
                    <a:pos x="479" y="719"/>
                  </a:cxn>
                  <a:cxn ang="0">
                    <a:pos x="598" y="983"/>
                  </a:cxn>
                  <a:cxn ang="0">
                    <a:pos x="652" y="1121"/>
                  </a:cxn>
                  <a:cxn ang="0">
                    <a:pos x="700" y="1259"/>
                  </a:cxn>
                  <a:cxn ang="0">
                    <a:pos x="736" y="1403"/>
                  </a:cxn>
                  <a:cxn ang="0">
                    <a:pos x="772" y="1547"/>
                  </a:cxn>
                  <a:cxn ang="0">
                    <a:pos x="802" y="1690"/>
                  </a:cxn>
                  <a:cxn ang="0">
                    <a:pos x="819" y="1834"/>
                  </a:cxn>
                  <a:cxn ang="0">
                    <a:pos x="837" y="1984"/>
                  </a:cxn>
                  <a:cxn ang="0">
                    <a:pos x="843" y="2128"/>
                  </a:cxn>
                  <a:cxn ang="0">
                    <a:pos x="849" y="2278"/>
                  </a:cxn>
                  <a:cxn ang="0">
                    <a:pos x="843" y="2428"/>
                  </a:cxn>
                  <a:cxn ang="0">
                    <a:pos x="831" y="2572"/>
                  </a:cxn>
                  <a:cxn ang="0">
                    <a:pos x="819" y="2721"/>
                  </a:cxn>
                  <a:cxn ang="0">
                    <a:pos x="796" y="2865"/>
                  </a:cxn>
                  <a:cxn ang="0">
                    <a:pos x="766" y="3015"/>
                  </a:cxn>
                  <a:cxn ang="0">
                    <a:pos x="724" y="3159"/>
                  </a:cxn>
                  <a:cxn ang="0">
                    <a:pos x="682" y="3303"/>
                  </a:cxn>
                  <a:cxn ang="0">
                    <a:pos x="586" y="3567"/>
                  </a:cxn>
                  <a:cxn ang="0">
                    <a:pos x="473" y="3824"/>
                  </a:cxn>
                  <a:cxn ang="0">
                    <a:pos x="335" y="4076"/>
                  </a:cxn>
                  <a:cxn ang="0">
                    <a:pos x="180" y="4316"/>
                  </a:cxn>
                  <a:cxn ang="0">
                    <a:pos x="192" y="4316"/>
                  </a:cxn>
                  <a:cxn ang="0">
                    <a:pos x="347" y="4076"/>
                  </a:cxn>
                  <a:cxn ang="0">
                    <a:pos x="485" y="3824"/>
                  </a:cxn>
                  <a:cxn ang="0">
                    <a:pos x="598" y="3573"/>
                  </a:cxn>
                  <a:cxn ang="0">
                    <a:pos x="694" y="3309"/>
                  </a:cxn>
                  <a:cxn ang="0">
                    <a:pos x="736" y="3165"/>
                  </a:cxn>
                  <a:cxn ang="0">
                    <a:pos x="778" y="3021"/>
                  </a:cxn>
                  <a:cxn ang="0">
                    <a:pos x="808" y="2871"/>
                  </a:cxn>
                  <a:cxn ang="0">
                    <a:pos x="831" y="2727"/>
                  </a:cxn>
                  <a:cxn ang="0">
                    <a:pos x="843" y="2578"/>
                  </a:cxn>
                  <a:cxn ang="0">
                    <a:pos x="855" y="2428"/>
                  </a:cxn>
                  <a:cxn ang="0">
                    <a:pos x="861" y="2278"/>
                  </a:cxn>
                  <a:cxn ang="0">
                    <a:pos x="855" y="2128"/>
                  </a:cxn>
                  <a:cxn ang="0">
                    <a:pos x="855" y="2128"/>
                  </a:cxn>
                </a:cxnLst>
                <a:rect l="0" t="0" r="r" b="b"/>
                <a:pathLst>
                  <a:path w="861" h="4316">
                    <a:moveTo>
                      <a:pt x="855" y="2128"/>
                    </a:moveTo>
                    <a:lnTo>
                      <a:pt x="831" y="1834"/>
                    </a:lnTo>
                    <a:lnTo>
                      <a:pt x="808" y="1684"/>
                    </a:lnTo>
                    <a:lnTo>
                      <a:pt x="784" y="1541"/>
                    </a:lnTo>
                    <a:lnTo>
                      <a:pt x="748" y="1397"/>
                    </a:lnTo>
                    <a:lnTo>
                      <a:pt x="712" y="1253"/>
                    </a:lnTo>
                    <a:lnTo>
                      <a:pt x="664" y="1115"/>
                    </a:lnTo>
                    <a:lnTo>
                      <a:pt x="610" y="977"/>
                    </a:lnTo>
                    <a:lnTo>
                      <a:pt x="491" y="719"/>
                    </a:lnTo>
                    <a:lnTo>
                      <a:pt x="353" y="468"/>
                    </a:lnTo>
                    <a:lnTo>
                      <a:pt x="192" y="228"/>
                    </a:lnTo>
                    <a:lnTo>
                      <a:pt x="12" y="0"/>
                    </a:lnTo>
                    <a:lnTo>
                      <a:pt x="0" y="0"/>
                    </a:lnTo>
                    <a:lnTo>
                      <a:pt x="180" y="228"/>
                    </a:lnTo>
                    <a:lnTo>
                      <a:pt x="341" y="468"/>
                    </a:lnTo>
                    <a:lnTo>
                      <a:pt x="479" y="719"/>
                    </a:lnTo>
                    <a:lnTo>
                      <a:pt x="598" y="983"/>
                    </a:lnTo>
                    <a:lnTo>
                      <a:pt x="652" y="1121"/>
                    </a:lnTo>
                    <a:lnTo>
                      <a:pt x="700" y="1259"/>
                    </a:lnTo>
                    <a:lnTo>
                      <a:pt x="736" y="1403"/>
                    </a:lnTo>
                    <a:lnTo>
                      <a:pt x="772" y="1547"/>
                    </a:lnTo>
                    <a:lnTo>
                      <a:pt x="802" y="1690"/>
                    </a:lnTo>
                    <a:lnTo>
                      <a:pt x="819" y="1834"/>
                    </a:lnTo>
                    <a:lnTo>
                      <a:pt x="837" y="1984"/>
                    </a:lnTo>
                    <a:lnTo>
                      <a:pt x="843" y="2128"/>
                    </a:lnTo>
                    <a:lnTo>
                      <a:pt x="849" y="2278"/>
                    </a:lnTo>
                    <a:lnTo>
                      <a:pt x="843" y="2428"/>
                    </a:lnTo>
                    <a:lnTo>
                      <a:pt x="831" y="2572"/>
                    </a:lnTo>
                    <a:lnTo>
                      <a:pt x="819" y="2721"/>
                    </a:lnTo>
                    <a:lnTo>
                      <a:pt x="796" y="2865"/>
                    </a:lnTo>
                    <a:lnTo>
                      <a:pt x="766" y="3015"/>
                    </a:lnTo>
                    <a:lnTo>
                      <a:pt x="724" y="3159"/>
                    </a:lnTo>
                    <a:lnTo>
                      <a:pt x="682" y="3303"/>
                    </a:lnTo>
                    <a:lnTo>
                      <a:pt x="586" y="3567"/>
                    </a:lnTo>
                    <a:lnTo>
                      <a:pt x="473" y="3824"/>
                    </a:lnTo>
                    <a:lnTo>
                      <a:pt x="335" y="4076"/>
                    </a:lnTo>
                    <a:lnTo>
                      <a:pt x="180" y="4316"/>
                    </a:lnTo>
                    <a:lnTo>
                      <a:pt x="192" y="4316"/>
                    </a:lnTo>
                    <a:lnTo>
                      <a:pt x="347" y="4076"/>
                    </a:lnTo>
                    <a:lnTo>
                      <a:pt x="485" y="3824"/>
                    </a:lnTo>
                    <a:lnTo>
                      <a:pt x="598" y="3573"/>
                    </a:lnTo>
                    <a:lnTo>
                      <a:pt x="694" y="3309"/>
                    </a:lnTo>
                    <a:lnTo>
                      <a:pt x="736" y="3165"/>
                    </a:lnTo>
                    <a:lnTo>
                      <a:pt x="778" y="3021"/>
                    </a:lnTo>
                    <a:lnTo>
                      <a:pt x="808" y="2871"/>
                    </a:lnTo>
                    <a:lnTo>
                      <a:pt x="831" y="2727"/>
                    </a:lnTo>
                    <a:lnTo>
                      <a:pt x="843" y="2578"/>
                    </a:lnTo>
                    <a:lnTo>
                      <a:pt x="855" y="2428"/>
                    </a:lnTo>
                    <a:lnTo>
                      <a:pt x="861" y="2278"/>
                    </a:lnTo>
                    <a:lnTo>
                      <a:pt x="855" y="2128"/>
                    </a:lnTo>
                    <a:lnTo>
                      <a:pt x="855" y="2128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1"/>
                  </a:gs>
                  <a:gs pos="100000">
                    <a:schemeClr val="bg1">
                      <a:gamma/>
                      <a:shade val="66667"/>
                      <a:invGamma/>
                    </a:schemeClr>
                  </a:gs>
                </a:gsLst>
                <a:lin ang="5400000" scaled="1"/>
              </a:gradFill>
              <a:ln w="9525">
                <a:noFill/>
                <a:round/>
              </a:ln>
            </p:spPr>
            <p:txBody>
              <a:bodyPr/>
              <a:lstStyle/>
              <a:p>
                <a:pPr marL="0" marR="0" lvl="0" indent="0" algn="l" defTabSz="914400" rtl="0" eaLnBrk="1" fontAlgn="base" latinLnBrk="0" hangingPunct="1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defRPr/>
                </a:pPr>
                <a:endParaRPr kumimoji="0" lang="en-US" sz="1800" b="0" i="0" u="none" strike="noStrike" kern="1200" cap="none" spc="0" normalizeH="0" baseline="0" noProof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VNI-Times" pitchFamily="2" charset="0"/>
                  <a:ea typeface="+mn-ea"/>
                  <a:cs typeface="+mn-cs"/>
                </a:endParaRPr>
              </a:p>
            </p:txBody>
          </p:sp>
          <p:sp>
            <p:nvSpPr>
              <p:cNvPr id="38" name="Freeform 14"/>
              <p:cNvSpPr/>
              <p:nvPr/>
            </p:nvSpPr>
            <p:spPr bwMode="hidden">
              <a:xfrm>
                <a:off x="2399" y="0"/>
                <a:ext cx="150" cy="4316"/>
              </a:xfrm>
              <a:custGeom>
                <a:avLst/>
                <a:gdLst/>
                <a:ahLst/>
                <a:cxnLst>
                  <a:cxn ang="0">
                    <a:pos x="18" y="1942"/>
                  </a:cxn>
                  <a:cxn ang="0">
                    <a:pos x="30" y="1630"/>
                  </a:cxn>
                  <a:cxn ang="0">
                    <a:pos x="42" y="1331"/>
                  </a:cxn>
                  <a:cxn ang="0">
                    <a:pos x="59" y="1055"/>
                  </a:cxn>
                  <a:cxn ang="0">
                    <a:pos x="77" y="791"/>
                  </a:cxn>
                  <a:cxn ang="0">
                    <a:pos x="83" y="671"/>
                  </a:cxn>
                  <a:cxn ang="0">
                    <a:pos x="95" y="557"/>
                  </a:cxn>
                  <a:cxn ang="0">
                    <a:pos x="107" y="444"/>
                  </a:cxn>
                  <a:cxn ang="0">
                    <a:pos x="113" y="342"/>
                  </a:cxn>
                  <a:cxn ang="0">
                    <a:pos x="125" y="246"/>
                  </a:cxn>
                  <a:cxn ang="0">
                    <a:pos x="131" y="156"/>
                  </a:cxn>
                  <a:cxn ang="0">
                    <a:pos x="143" y="72"/>
                  </a:cxn>
                  <a:cxn ang="0">
                    <a:pos x="149" y="0"/>
                  </a:cxn>
                  <a:cxn ang="0">
                    <a:pos x="137" y="0"/>
                  </a:cxn>
                  <a:cxn ang="0">
                    <a:pos x="131" y="72"/>
                  </a:cxn>
                  <a:cxn ang="0">
                    <a:pos x="119" y="156"/>
                  </a:cxn>
                  <a:cxn ang="0">
                    <a:pos x="113" y="246"/>
                  </a:cxn>
                  <a:cxn ang="0">
                    <a:pos x="101" y="342"/>
                  </a:cxn>
                  <a:cxn ang="0">
                    <a:pos x="95" y="444"/>
                  </a:cxn>
                  <a:cxn ang="0">
                    <a:pos x="83" y="557"/>
                  </a:cxn>
                  <a:cxn ang="0">
                    <a:pos x="71" y="671"/>
                  </a:cxn>
                  <a:cxn ang="0">
                    <a:pos x="65" y="791"/>
                  </a:cxn>
                  <a:cxn ang="0">
                    <a:pos x="48" y="1055"/>
                  </a:cxn>
                  <a:cxn ang="0">
                    <a:pos x="30" y="1331"/>
                  </a:cxn>
                  <a:cxn ang="0">
                    <a:pos x="18" y="1630"/>
                  </a:cxn>
                  <a:cxn ang="0">
                    <a:pos x="6" y="1942"/>
                  </a:cxn>
                  <a:cxn ang="0">
                    <a:pos x="0" y="2278"/>
                  </a:cxn>
                  <a:cxn ang="0">
                    <a:pos x="6" y="2602"/>
                  </a:cxn>
                  <a:cxn ang="0">
                    <a:pos x="12" y="2919"/>
                  </a:cxn>
                  <a:cxn ang="0">
                    <a:pos x="24" y="3219"/>
                  </a:cxn>
                  <a:cxn ang="0">
                    <a:pos x="36" y="3513"/>
                  </a:cxn>
                  <a:cxn ang="0">
                    <a:pos x="59" y="3794"/>
                  </a:cxn>
                  <a:cxn ang="0">
                    <a:pos x="89" y="4058"/>
                  </a:cxn>
                  <a:cxn ang="0">
                    <a:pos x="125" y="4316"/>
                  </a:cxn>
                  <a:cxn ang="0">
                    <a:pos x="137" y="4316"/>
                  </a:cxn>
                  <a:cxn ang="0">
                    <a:pos x="101" y="4058"/>
                  </a:cxn>
                  <a:cxn ang="0">
                    <a:pos x="71" y="3794"/>
                  </a:cxn>
                  <a:cxn ang="0">
                    <a:pos x="48" y="3513"/>
                  </a:cxn>
                  <a:cxn ang="0">
                    <a:pos x="36" y="3225"/>
                  </a:cxn>
                  <a:cxn ang="0">
                    <a:pos x="24" y="2919"/>
                  </a:cxn>
                  <a:cxn ang="0">
                    <a:pos x="18" y="2608"/>
                  </a:cxn>
                  <a:cxn ang="0">
                    <a:pos x="12" y="2278"/>
                  </a:cxn>
                  <a:cxn ang="0">
                    <a:pos x="18" y="1942"/>
                  </a:cxn>
                  <a:cxn ang="0">
                    <a:pos x="18" y="1942"/>
                  </a:cxn>
                </a:cxnLst>
                <a:rect l="0" t="0" r="r" b="b"/>
                <a:pathLst>
                  <a:path w="149" h="4316">
                    <a:moveTo>
                      <a:pt x="18" y="1942"/>
                    </a:moveTo>
                    <a:lnTo>
                      <a:pt x="30" y="1630"/>
                    </a:lnTo>
                    <a:lnTo>
                      <a:pt x="42" y="1331"/>
                    </a:lnTo>
                    <a:lnTo>
                      <a:pt x="59" y="1055"/>
                    </a:lnTo>
                    <a:lnTo>
                      <a:pt x="77" y="791"/>
                    </a:lnTo>
                    <a:lnTo>
                      <a:pt x="83" y="671"/>
                    </a:lnTo>
                    <a:lnTo>
                      <a:pt x="95" y="557"/>
                    </a:lnTo>
                    <a:lnTo>
                      <a:pt x="107" y="444"/>
                    </a:lnTo>
                    <a:lnTo>
                      <a:pt x="113" y="342"/>
                    </a:lnTo>
                    <a:lnTo>
                      <a:pt x="125" y="246"/>
                    </a:lnTo>
                    <a:lnTo>
                      <a:pt x="131" y="156"/>
                    </a:lnTo>
                    <a:lnTo>
                      <a:pt x="143" y="72"/>
                    </a:lnTo>
                    <a:lnTo>
                      <a:pt x="149" y="0"/>
                    </a:lnTo>
                    <a:lnTo>
                      <a:pt x="137" y="0"/>
                    </a:lnTo>
                    <a:lnTo>
                      <a:pt x="131" y="72"/>
                    </a:lnTo>
                    <a:lnTo>
                      <a:pt x="119" y="156"/>
                    </a:lnTo>
                    <a:lnTo>
                      <a:pt x="113" y="246"/>
                    </a:lnTo>
                    <a:lnTo>
                      <a:pt x="101" y="342"/>
                    </a:lnTo>
                    <a:lnTo>
                      <a:pt x="95" y="444"/>
                    </a:lnTo>
                    <a:lnTo>
                      <a:pt x="83" y="557"/>
                    </a:lnTo>
                    <a:lnTo>
                      <a:pt x="71" y="671"/>
                    </a:lnTo>
                    <a:lnTo>
                      <a:pt x="65" y="791"/>
                    </a:lnTo>
                    <a:lnTo>
                      <a:pt x="48" y="1055"/>
                    </a:lnTo>
                    <a:lnTo>
                      <a:pt x="30" y="1331"/>
                    </a:lnTo>
                    <a:lnTo>
                      <a:pt x="18" y="1630"/>
                    </a:lnTo>
                    <a:lnTo>
                      <a:pt x="6" y="1942"/>
                    </a:lnTo>
                    <a:lnTo>
                      <a:pt x="0" y="2278"/>
                    </a:lnTo>
                    <a:lnTo>
                      <a:pt x="6" y="2602"/>
                    </a:lnTo>
                    <a:lnTo>
                      <a:pt x="12" y="2919"/>
                    </a:lnTo>
                    <a:lnTo>
                      <a:pt x="24" y="3219"/>
                    </a:lnTo>
                    <a:lnTo>
                      <a:pt x="36" y="3513"/>
                    </a:lnTo>
                    <a:lnTo>
                      <a:pt x="59" y="3794"/>
                    </a:lnTo>
                    <a:lnTo>
                      <a:pt x="89" y="4058"/>
                    </a:lnTo>
                    <a:lnTo>
                      <a:pt x="125" y="4316"/>
                    </a:lnTo>
                    <a:lnTo>
                      <a:pt x="137" y="4316"/>
                    </a:lnTo>
                    <a:lnTo>
                      <a:pt x="101" y="4058"/>
                    </a:lnTo>
                    <a:lnTo>
                      <a:pt x="71" y="3794"/>
                    </a:lnTo>
                    <a:lnTo>
                      <a:pt x="48" y="3513"/>
                    </a:lnTo>
                    <a:lnTo>
                      <a:pt x="36" y="3225"/>
                    </a:lnTo>
                    <a:lnTo>
                      <a:pt x="24" y="2919"/>
                    </a:lnTo>
                    <a:lnTo>
                      <a:pt x="18" y="2608"/>
                    </a:lnTo>
                    <a:lnTo>
                      <a:pt x="12" y="2278"/>
                    </a:lnTo>
                    <a:lnTo>
                      <a:pt x="18" y="1942"/>
                    </a:lnTo>
                    <a:lnTo>
                      <a:pt x="18" y="1942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1"/>
                  </a:gs>
                  <a:gs pos="100000">
                    <a:schemeClr val="bg1">
                      <a:gamma/>
                      <a:shade val="66667"/>
                      <a:invGamma/>
                    </a:schemeClr>
                  </a:gs>
                </a:gsLst>
                <a:lin ang="5400000" scaled="1"/>
              </a:gradFill>
              <a:ln w="9525">
                <a:noFill/>
                <a:round/>
              </a:ln>
            </p:spPr>
            <p:txBody>
              <a:bodyPr/>
              <a:lstStyle/>
              <a:p>
                <a:pPr marL="0" marR="0" lvl="0" indent="0" algn="l" defTabSz="914400" rtl="0" eaLnBrk="1" fontAlgn="base" latinLnBrk="0" hangingPunct="1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defRPr/>
                </a:pPr>
                <a:endParaRPr kumimoji="0" lang="en-US" sz="1800" b="0" i="0" u="none" strike="noStrike" kern="1200" cap="none" spc="0" normalizeH="0" baseline="0" noProof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VNI-Times" pitchFamily="2" charset="0"/>
                  <a:ea typeface="+mn-ea"/>
                  <a:cs typeface="+mn-cs"/>
                </a:endParaRPr>
              </a:p>
            </p:txBody>
          </p:sp>
          <p:sp>
            <p:nvSpPr>
              <p:cNvPr id="39" name="Freeform 15"/>
              <p:cNvSpPr/>
              <p:nvPr/>
            </p:nvSpPr>
            <p:spPr bwMode="hidden">
              <a:xfrm>
                <a:off x="1967" y="0"/>
                <a:ext cx="300" cy="4316"/>
              </a:xfrm>
              <a:custGeom>
                <a:avLst/>
                <a:gdLst/>
                <a:ahLst/>
                <a:cxnLst>
                  <a:cxn ang="0">
                    <a:pos x="18" y="2062"/>
                  </a:cxn>
                  <a:cxn ang="0">
                    <a:pos x="30" y="1750"/>
                  </a:cxn>
                  <a:cxn ang="0">
                    <a:pos x="54" y="1451"/>
                  </a:cxn>
                  <a:cxn ang="0">
                    <a:pos x="84" y="1169"/>
                  </a:cxn>
                  <a:cxn ang="0">
                    <a:pos x="126" y="899"/>
                  </a:cxn>
                  <a:cxn ang="0">
                    <a:pos x="162" y="641"/>
                  </a:cxn>
                  <a:cxn ang="0">
                    <a:pos x="209" y="408"/>
                  </a:cxn>
                  <a:cxn ang="0">
                    <a:pos x="251" y="192"/>
                  </a:cxn>
                  <a:cxn ang="0">
                    <a:pos x="299" y="0"/>
                  </a:cxn>
                  <a:cxn ang="0">
                    <a:pos x="287" y="0"/>
                  </a:cxn>
                  <a:cxn ang="0">
                    <a:pos x="239" y="192"/>
                  </a:cxn>
                  <a:cxn ang="0">
                    <a:pos x="198" y="408"/>
                  </a:cxn>
                  <a:cxn ang="0">
                    <a:pos x="156" y="641"/>
                  </a:cxn>
                  <a:cxn ang="0">
                    <a:pos x="114" y="899"/>
                  </a:cxn>
                  <a:cxn ang="0">
                    <a:pos x="78" y="1169"/>
                  </a:cxn>
                  <a:cxn ang="0">
                    <a:pos x="48" y="1451"/>
                  </a:cxn>
                  <a:cxn ang="0">
                    <a:pos x="24" y="1750"/>
                  </a:cxn>
                  <a:cxn ang="0">
                    <a:pos x="6" y="2062"/>
                  </a:cxn>
                  <a:cxn ang="0">
                    <a:pos x="0" y="2374"/>
                  </a:cxn>
                  <a:cxn ang="0">
                    <a:pos x="12" y="2674"/>
                  </a:cxn>
                  <a:cxn ang="0">
                    <a:pos x="30" y="2973"/>
                  </a:cxn>
                  <a:cxn ang="0">
                    <a:pos x="54" y="3255"/>
                  </a:cxn>
                  <a:cxn ang="0">
                    <a:pos x="96" y="3537"/>
                  </a:cxn>
                  <a:cxn ang="0">
                    <a:pos x="144" y="3806"/>
                  </a:cxn>
                  <a:cxn ang="0">
                    <a:pos x="203" y="4064"/>
                  </a:cxn>
                  <a:cxn ang="0">
                    <a:pos x="275" y="4316"/>
                  </a:cxn>
                  <a:cxn ang="0">
                    <a:pos x="287" y="4316"/>
                  </a:cxn>
                  <a:cxn ang="0">
                    <a:pos x="215" y="4064"/>
                  </a:cxn>
                  <a:cxn ang="0">
                    <a:pos x="156" y="3806"/>
                  </a:cxn>
                  <a:cxn ang="0">
                    <a:pos x="108" y="3537"/>
                  </a:cxn>
                  <a:cxn ang="0">
                    <a:pos x="66" y="3261"/>
                  </a:cxn>
                  <a:cxn ang="0">
                    <a:pos x="42" y="2973"/>
                  </a:cxn>
                  <a:cxn ang="0">
                    <a:pos x="24" y="2680"/>
                  </a:cxn>
                  <a:cxn ang="0">
                    <a:pos x="12" y="2374"/>
                  </a:cxn>
                  <a:cxn ang="0">
                    <a:pos x="18" y="2062"/>
                  </a:cxn>
                  <a:cxn ang="0">
                    <a:pos x="18" y="2062"/>
                  </a:cxn>
                </a:cxnLst>
                <a:rect l="0" t="0" r="r" b="b"/>
                <a:pathLst>
                  <a:path w="299" h="4316">
                    <a:moveTo>
                      <a:pt x="18" y="2062"/>
                    </a:moveTo>
                    <a:lnTo>
                      <a:pt x="30" y="1750"/>
                    </a:lnTo>
                    <a:lnTo>
                      <a:pt x="54" y="1451"/>
                    </a:lnTo>
                    <a:lnTo>
                      <a:pt x="84" y="1169"/>
                    </a:lnTo>
                    <a:lnTo>
                      <a:pt x="126" y="899"/>
                    </a:lnTo>
                    <a:lnTo>
                      <a:pt x="162" y="641"/>
                    </a:lnTo>
                    <a:lnTo>
                      <a:pt x="209" y="408"/>
                    </a:lnTo>
                    <a:lnTo>
                      <a:pt x="251" y="192"/>
                    </a:lnTo>
                    <a:lnTo>
                      <a:pt x="299" y="0"/>
                    </a:lnTo>
                    <a:lnTo>
                      <a:pt x="287" y="0"/>
                    </a:lnTo>
                    <a:lnTo>
                      <a:pt x="239" y="192"/>
                    </a:lnTo>
                    <a:lnTo>
                      <a:pt x="198" y="408"/>
                    </a:lnTo>
                    <a:lnTo>
                      <a:pt x="156" y="641"/>
                    </a:lnTo>
                    <a:lnTo>
                      <a:pt x="114" y="899"/>
                    </a:lnTo>
                    <a:lnTo>
                      <a:pt x="78" y="1169"/>
                    </a:lnTo>
                    <a:lnTo>
                      <a:pt x="48" y="1451"/>
                    </a:lnTo>
                    <a:lnTo>
                      <a:pt x="24" y="1750"/>
                    </a:lnTo>
                    <a:lnTo>
                      <a:pt x="6" y="2062"/>
                    </a:lnTo>
                    <a:lnTo>
                      <a:pt x="0" y="2374"/>
                    </a:lnTo>
                    <a:lnTo>
                      <a:pt x="12" y="2674"/>
                    </a:lnTo>
                    <a:lnTo>
                      <a:pt x="30" y="2973"/>
                    </a:lnTo>
                    <a:lnTo>
                      <a:pt x="54" y="3255"/>
                    </a:lnTo>
                    <a:lnTo>
                      <a:pt x="96" y="3537"/>
                    </a:lnTo>
                    <a:lnTo>
                      <a:pt x="144" y="3806"/>
                    </a:lnTo>
                    <a:lnTo>
                      <a:pt x="203" y="4064"/>
                    </a:lnTo>
                    <a:lnTo>
                      <a:pt x="275" y="4316"/>
                    </a:lnTo>
                    <a:lnTo>
                      <a:pt x="287" y="4316"/>
                    </a:lnTo>
                    <a:lnTo>
                      <a:pt x="215" y="4064"/>
                    </a:lnTo>
                    <a:lnTo>
                      <a:pt x="156" y="3806"/>
                    </a:lnTo>
                    <a:lnTo>
                      <a:pt x="108" y="3537"/>
                    </a:lnTo>
                    <a:lnTo>
                      <a:pt x="66" y="3261"/>
                    </a:lnTo>
                    <a:lnTo>
                      <a:pt x="42" y="2973"/>
                    </a:lnTo>
                    <a:lnTo>
                      <a:pt x="24" y="2680"/>
                    </a:lnTo>
                    <a:lnTo>
                      <a:pt x="12" y="2374"/>
                    </a:lnTo>
                    <a:lnTo>
                      <a:pt x="18" y="2062"/>
                    </a:lnTo>
                    <a:lnTo>
                      <a:pt x="18" y="2062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1"/>
                  </a:gs>
                  <a:gs pos="100000">
                    <a:schemeClr val="bg1">
                      <a:gamma/>
                      <a:shade val="66667"/>
                      <a:invGamma/>
                    </a:schemeClr>
                  </a:gs>
                </a:gsLst>
                <a:lin ang="5400000" scaled="1"/>
              </a:gradFill>
              <a:ln w="9525">
                <a:noFill/>
                <a:round/>
              </a:ln>
            </p:spPr>
            <p:txBody>
              <a:bodyPr/>
              <a:lstStyle/>
              <a:p>
                <a:pPr marL="0" marR="0" lvl="0" indent="0" algn="l" defTabSz="914400" rtl="0" eaLnBrk="1" fontAlgn="base" latinLnBrk="0" hangingPunct="1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defRPr/>
                </a:pPr>
                <a:endParaRPr kumimoji="0" lang="en-US" sz="1800" b="0" i="0" u="none" strike="noStrike" kern="1200" cap="none" spc="0" normalizeH="0" baseline="0" noProof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VNI-Times" pitchFamily="2" charset="0"/>
                  <a:ea typeface="+mn-ea"/>
                  <a:cs typeface="+mn-cs"/>
                </a:endParaRPr>
              </a:p>
            </p:txBody>
          </p:sp>
          <p:sp>
            <p:nvSpPr>
              <p:cNvPr id="40" name="Freeform 16"/>
              <p:cNvSpPr/>
              <p:nvPr/>
            </p:nvSpPr>
            <p:spPr bwMode="hidden">
              <a:xfrm>
                <a:off x="1566" y="0"/>
                <a:ext cx="425" cy="4316"/>
              </a:xfrm>
              <a:custGeom>
                <a:avLst/>
                <a:gdLst/>
                <a:ahLst/>
                <a:cxnLst>
                  <a:cxn ang="0">
                    <a:pos x="424" y="0"/>
                  </a:cxn>
                  <a:cxn ang="0">
                    <a:pos x="412" y="0"/>
                  </a:cxn>
                  <a:cxn ang="0">
                    <a:pos x="316" y="222"/>
                  </a:cxn>
                  <a:cxn ang="0">
                    <a:pos x="239" y="462"/>
                  </a:cxn>
                  <a:cxn ang="0">
                    <a:pos x="167" y="707"/>
                  </a:cxn>
                  <a:cxn ang="0">
                    <a:pos x="107" y="971"/>
                  </a:cxn>
                  <a:cxn ang="0">
                    <a:pos x="65" y="1247"/>
                  </a:cxn>
                  <a:cxn ang="0">
                    <a:pos x="29" y="1529"/>
                  </a:cxn>
                  <a:cxn ang="0">
                    <a:pos x="6" y="1822"/>
                  </a:cxn>
                  <a:cxn ang="0">
                    <a:pos x="0" y="2122"/>
                  </a:cxn>
                  <a:cxn ang="0">
                    <a:pos x="6" y="2404"/>
                  </a:cxn>
                  <a:cxn ang="0">
                    <a:pos x="24" y="2686"/>
                  </a:cxn>
                  <a:cxn ang="0">
                    <a:pos x="47" y="2961"/>
                  </a:cxn>
                  <a:cxn ang="0">
                    <a:pos x="89" y="3243"/>
                  </a:cxn>
                  <a:cxn ang="0">
                    <a:pos x="137" y="3519"/>
                  </a:cxn>
                  <a:cxn ang="0">
                    <a:pos x="197" y="3788"/>
                  </a:cxn>
                  <a:cxn ang="0">
                    <a:pos x="269" y="4058"/>
                  </a:cxn>
                  <a:cxn ang="0">
                    <a:pos x="346" y="4316"/>
                  </a:cxn>
                  <a:cxn ang="0">
                    <a:pos x="358" y="4316"/>
                  </a:cxn>
                  <a:cxn ang="0">
                    <a:pos x="281" y="4058"/>
                  </a:cxn>
                  <a:cxn ang="0">
                    <a:pos x="209" y="3788"/>
                  </a:cxn>
                  <a:cxn ang="0">
                    <a:pos x="149" y="3519"/>
                  </a:cxn>
                  <a:cxn ang="0">
                    <a:pos x="101" y="3243"/>
                  </a:cxn>
                  <a:cxn ang="0">
                    <a:pos x="59" y="2961"/>
                  </a:cxn>
                  <a:cxn ang="0">
                    <a:pos x="35" y="2686"/>
                  </a:cxn>
                  <a:cxn ang="0">
                    <a:pos x="18" y="2404"/>
                  </a:cxn>
                  <a:cxn ang="0">
                    <a:pos x="12" y="2122"/>
                  </a:cxn>
                  <a:cxn ang="0">
                    <a:pos x="18" y="1822"/>
                  </a:cxn>
                  <a:cxn ang="0">
                    <a:pos x="41" y="1529"/>
                  </a:cxn>
                  <a:cxn ang="0">
                    <a:pos x="71" y="1247"/>
                  </a:cxn>
                  <a:cxn ang="0">
                    <a:pos x="119" y="971"/>
                  </a:cxn>
                  <a:cxn ang="0">
                    <a:pos x="179" y="707"/>
                  </a:cxn>
                  <a:cxn ang="0">
                    <a:pos x="245" y="462"/>
                  </a:cxn>
                  <a:cxn ang="0">
                    <a:pos x="328" y="222"/>
                  </a:cxn>
                  <a:cxn ang="0">
                    <a:pos x="424" y="0"/>
                  </a:cxn>
                  <a:cxn ang="0">
                    <a:pos x="424" y="0"/>
                  </a:cxn>
                </a:cxnLst>
                <a:rect l="0" t="0" r="r" b="b"/>
                <a:pathLst>
                  <a:path w="424" h="4316">
                    <a:moveTo>
                      <a:pt x="424" y="0"/>
                    </a:moveTo>
                    <a:lnTo>
                      <a:pt x="412" y="0"/>
                    </a:lnTo>
                    <a:lnTo>
                      <a:pt x="316" y="222"/>
                    </a:lnTo>
                    <a:lnTo>
                      <a:pt x="239" y="462"/>
                    </a:lnTo>
                    <a:lnTo>
                      <a:pt x="167" y="707"/>
                    </a:lnTo>
                    <a:lnTo>
                      <a:pt x="107" y="971"/>
                    </a:lnTo>
                    <a:lnTo>
                      <a:pt x="65" y="1247"/>
                    </a:lnTo>
                    <a:lnTo>
                      <a:pt x="29" y="1529"/>
                    </a:lnTo>
                    <a:lnTo>
                      <a:pt x="6" y="1822"/>
                    </a:lnTo>
                    <a:lnTo>
                      <a:pt x="0" y="2122"/>
                    </a:lnTo>
                    <a:lnTo>
                      <a:pt x="6" y="2404"/>
                    </a:lnTo>
                    <a:lnTo>
                      <a:pt x="24" y="2686"/>
                    </a:lnTo>
                    <a:lnTo>
                      <a:pt x="47" y="2961"/>
                    </a:lnTo>
                    <a:lnTo>
                      <a:pt x="89" y="3243"/>
                    </a:lnTo>
                    <a:lnTo>
                      <a:pt x="137" y="3519"/>
                    </a:lnTo>
                    <a:lnTo>
                      <a:pt x="197" y="3788"/>
                    </a:lnTo>
                    <a:lnTo>
                      <a:pt x="269" y="4058"/>
                    </a:lnTo>
                    <a:lnTo>
                      <a:pt x="346" y="4316"/>
                    </a:lnTo>
                    <a:lnTo>
                      <a:pt x="358" y="4316"/>
                    </a:lnTo>
                    <a:lnTo>
                      <a:pt x="281" y="4058"/>
                    </a:lnTo>
                    <a:lnTo>
                      <a:pt x="209" y="3788"/>
                    </a:lnTo>
                    <a:lnTo>
                      <a:pt x="149" y="3519"/>
                    </a:lnTo>
                    <a:lnTo>
                      <a:pt x="101" y="3243"/>
                    </a:lnTo>
                    <a:lnTo>
                      <a:pt x="59" y="2961"/>
                    </a:lnTo>
                    <a:lnTo>
                      <a:pt x="35" y="2686"/>
                    </a:lnTo>
                    <a:lnTo>
                      <a:pt x="18" y="2404"/>
                    </a:lnTo>
                    <a:lnTo>
                      <a:pt x="12" y="2122"/>
                    </a:lnTo>
                    <a:lnTo>
                      <a:pt x="18" y="1822"/>
                    </a:lnTo>
                    <a:lnTo>
                      <a:pt x="41" y="1529"/>
                    </a:lnTo>
                    <a:lnTo>
                      <a:pt x="71" y="1247"/>
                    </a:lnTo>
                    <a:lnTo>
                      <a:pt x="119" y="971"/>
                    </a:lnTo>
                    <a:lnTo>
                      <a:pt x="179" y="707"/>
                    </a:lnTo>
                    <a:lnTo>
                      <a:pt x="245" y="462"/>
                    </a:lnTo>
                    <a:lnTo>
                      <a:pt x="328" y="222"/>
                    </a:lnTo>
                    <a:lnTo>
                      <a:pt x="424" y="0"/>
                    </a:lnTo>
                    <a:lnTo>
                      <a:pt x="424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1"/>
                  </a:gs>
                  <a:gs pos="100000">
                    <a:schemeClr val="bg1">
                      <a:gamma/>
                      <a:shade val="66667"/>
                      <a:invGamma/>
                    </a:schemeClr>
                  </a:gs>
                </a:gsLst>
                <a:lin ang="5400000" scaled="1"/>
              </a:gradFill>
              <a:ln w="9525">
                <a:noFill/>
                <a:round/>
              </a:ln>
            </p:spPr>
            <p:txBody>
              <a:bodyPr/>
              <a:lstStyle/>
              <a:p>
                <a:pPr marL="0" marR="0" lvl="0" indent="0" algn="l" defTabSz="914400" rtl="0" eaLnBrk="1" fontAlgn="base" latinLnBrk="0" hangingPunct="1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defRPr/>
                </a:pPr>
                <a:endParaRPr kumimoji="0" lang="en-US" sz="1800" b="0" i="0" u="none" strike="noStrike" kern="1200" cap="none" spc="0" normalizeH="0" baseline="0" noProof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VNI-Times" pitchFamily="2" charset="0"/>
                  <a:ea typeface="+mn-ea"/>
                  <a:cs typeface="+mn-cs"/>
                </a:endParaRPr>
              </a:p>
            </p:txBody>
          </p:sp>
          <p:sp>
            <p:nvSpPr>
              <p:cNvPr id="41" name="Freeform 17"/>
              <p:cNvSpPr/>
              <p:nvPr/>
            </p:nvSpPr>
            <p:spPr bwMode="hidden">
              <a:xfrm>
                <a:off x="1128" y="0"/>
                <a:ext cx="575" cy="4316"/>
              </a:xfrm>
              <a:custGeom>
                <a:avLst/>
                <a:gdLst/>
                <a:ahLst/>
                <a:cxnLst>
                  <a:cxn ang="0">
                    <a:pos x="12" y="2146"/>
                  </a:cxn>
                  <a:cxn ang="0">
                    <a:pos x="24" y="1846"/>
                  </a:cxn>
                  <a:cxn ang="0">
                    <a:pos x="54" y="1559"/>
                  </a:cxn>
                  <a:cxn ang="0">
                    <a:pos x="96" y="1277"/>
                  </a:cxn>
                  <a:cxn ang="0">
                    <a:pos x="162" y="1001"/>
                  </a:cxn>
                  <a:cxn ang="0">
                    <a:pos x="239" y="731"/>
                  </a:cxn>
                  <a:cxn ang="0">
                    <a:pos x="335" y="480"/>
                  </a:cxn>
                  <a:cxn ang="0">
                    <a:pos x="449" y="234"/>
                  </a:cxn>
                  <a:cxn ang="0">
                    <a:pos x="574" y="0"/>
                  </a:cxn>
                  <a:cxn ang="0">
                    <a:pos x="562" y="0"/>
                  </a:cxn>
                  <a:cxn ang="0">
                    <a:pos x="437" y="234"/>
                  </a:cxn>
                  <a:cxn ang="0">
                    <a:pos x="323" y="480"/>
                  </a:cxn>
                  <a:cxn ang="0">
                    <a:pos x="227" y="737"/>
                  </a:cxn>
                  <a:cxn ang="0">
                    <a:pos x="150" y="1001"/>
                  </a:cxn>
                  <a:cxn ang="0">
                    <a:pos x="84" y="1277"/>
                  </a:cxn>
                  <a:cxn ang="0">
                    <a:pos x="42" y="1559"/>
                  </a:cxn>
                  <a:cxn ang="0">
                    <a:pos x="12" y="1852"/>
                  </a:cxn>
                  <a:cxn ang="0">
                    <a:pos x="0" y="2146"/>
                  </a:cxn>
                  <a:cxn ang="0">
                    <a:pos x="6" y="2434"/>
                  </a:cxn>
                  <a:cxn ang="0">
                    <a:pos x="30" y="2715"/>
                  </a:cxn>
                  <a:cxn ang="0">
                    <a:pos x="66" y="2997"/>
                  </a:cxn>
                  <a:cxn ang="0">
                    <a:pos x="120" y="3273"/>
                  </a:cxn>
                  <a:cxn ang="0">
                    <a:pos x="191" y="3549"/>
                  </a:cxn>
                  <a:cxn ang="0">
                    <a:pos x="275" y="3812"/>
                  </a:cxn>
                  <a:cxn ang="0">
                    <a:pos x="371" y="4070"/>
                  </a:cxn>
                  <a:cxn ang="0">
                    <a:pos x="484" y="4316"/>
                  </a:cxn>
                  <a:cxn ang="0">
                    <a:pos x="496" y="4316"/>
                  </a:cxn>
                  <a:cxn ang="0">
                    <a:pos x="383" y="4070"/>
                  </a:cxn>
                  <a:cxn ang="0">
                    <a:pos x="287" y="3812"/>
                  </a:cxn>
                  <a:cxn ang="0">
                    <a:pos x="203" y="3549"/>
                  </a:cxn>
                  <a:cxn ang="0">
                    <a:pos x="132" y="3273"/>
                  </a:cxn>
                  <a:cxn ang="0">
                    <a:pos x="78" y="2997"/>
                  </a:cxn>
                  <a:cxn ang="0">
                    <a:pos x="42" y="2715"/>
                  </a:cxn>
                  <a:cxn ang="0">
                    <a:pos x="18" y="2434"/>
                  </a:cxn>
                  <a:cxn ang="0">
                    <a:pos x="12" y="2146"/>
                  </a:cxn>
                  <a:cxn ang="0">
                    <a:pos x="12" y="2146"/>
                  </a:cxn>
                </a:cxnLst>
                <a:rect l="0" t="0" r="r" b="b"/>
                <a:pathLst>
                  <a:path w="574" h="4316">
                    <a:moveTo>
                      <a:pt x="12" y="2146"/>
                    </a:moveTo>
                    <a:lnTo>
                      <a:pt x="24" y="1846"/>
                    </a:lnTo>
                    <a:lnTo>
                      <a:pt x="54" y="1559"/>
                    </a:lnTo>
                    <a:lnTo>
                      <a:pt x="96" y="1277"/>
                    </a:lnTo>
                    <a:lnTo>
                      <a:pt x="162" y="1001"/>
                    </a:lnTo>
                    <a:lnTo>
                      <a:pt x="239" y="731"/>
                    </a:lnTo>
                    <a:lnTo>
                      <a:pt x="335" y="480"/>
                    </a:lnTo>
                    <a:lnTo>
                      <a:pt x="449" y="234"/>
                    </a:lnTo>
                    <a:lnTo>
                      <a:pt x="574" y="0"/>
                    </a:lnTo>
                    <a:lnTo>
                      <a:pt x="562" y="0"/>
                    </a:lnTo>
                    <a:lnTo>
                      <a:pt x="437" y="234"/>
                    </a:lnTo>
                    <a:lnTo>
                      <a:pt x="323" y="480"/>
                    </a:lnTo>
                    <a:lnTo>
                      <a:pt x="227" y="737"/>
                    </a:lnTo>
                    <a:lnTo>
                      <a:pt x="150" y="1001"/>
                    </a:lnTo>
                    <a:lnTo>
                      <a:pt x="84" y="1277"/>
                    </a:lnTo>
                    <a:lnTo>
                      <a:pt x="42" y="1559"/>
                    </a:lnTo>
                    <a:lnTo>
                      <a:pt x="12" y="1852"/>
                    </a:lnTo>
                    <a:lnTo>
                      <a:pt x="0" y="2146"/>
                    </a:lnTo>
                    <a:lnTo>
                      <a:pt x="6" y="2434"/>
                    </a:lnTo>
                    <a:lnTo>
                      <a:pt x="30" y="2715"/>
                    </a:lnTo>
                    <a:lnTo>
                      <a:pt x="66" y="2997"/>
                    </a:lnTo>
                    <a:lnTo>
                      <a:pt x="120" y="3273"/>
                    </a:lnTo>
                    <a:lnTo>
                      <a:pt x="191" y="3549"/>
                    </a:lnTo>
                    <a:lnTo>
                      <a:pt x="275" y="3812"/>
                    </a:lnTo>
                    <a:lnTo>
                      <a:pt x="371" y="4070"/>
                    </a:lnTo>
                    <a:lnTo>
                      <a:pt x="484" y="4316"/>
                    </a:lnTo>
                    <a:lnTo>
                      <a:pt x="496" y="4316"/>
                    </a:lnTo>
                    <a:lnTo>
                      <a:pt x="383" y="4070"/>
                    </a:lnTo>
                    <a:lnTo>
                      <a:pt x="287" y="3812"/>
                    </a:lnTo>
                    <a:lnTo>
                      <a:pt x="203" y="3549"/>
                    </a:lnTo>
                    <a:lnTo>
                      <a:pt x="132" y="3273"/>
                    </a:lnTo>
                    <a:lnTo>
                      <a:pt x="78" y="2997"/>
                    </a:lnTo>
                    <a:lnTo>
                      <a:pt x="42" y="2715"/>
                    </a:lnTo>
                    <a:lnTo>
                      <a:pt x="18" y="2434"/>
                    </a:lnTo>
                    <a:lnTo>
                      <a:pt x="12" y="2146"/>
                    </a:lnTo>
                    <a:lnTo>
                      <a:pt x="12" y="2146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1"/>
                  </a:gs>
                  <a:gs pos="100000">
                    <a:schemeClr val="bg1">
                      <a:gamma/>
                      <a:shade val="66667"/>
                      <a:invGamma/>
                    </a:schemeClr>
                  </a:gs>
                </a:gsLst>
                <a:lin ang="5400000" scaled="1"/>
              </a:gradFill>
              <a:ln w="9525">
                <a:noFill/>
                <a:round/>
              </a:ln>
            </p:spPr>
            <p:txBody>
              <a:bodyPr/>
              <a:lstStyle/>
              <a:p>
                <a:pPr marL="0" marR="0" lvl="0" indent="0" algn="l" defTabSz="914400" rtl="0" eaLnBrk="1" fontAlgn="base" latinLnBrk="0" hangingPunct="1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defRPr/>
                </a:pPr>
                <a:endParaRPr kumimoji="0" lang="en-US" sz="1800" b="0" i="0" u="none" strike="noStrike" kern="1200" cap="none" spc="0" normalizeH="0" baseline="0" noProof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VNI-Times" pitchFamily="2" charset="0"/>
                  <a:ea typeface="+mn-ea"/>
                  <a:cs typeface="+mn-cs"/>
                </a:endParaRPr>
              </a:p>
            </p:txBody>
          </p:sp>
          <p:sp>
            <p:nvSpPr>
              <p:cNvPr id="42" name="Freeform 18"/>
              <p:cNvSpPr/>
              <p:nvPr/>
            </p:nvSpPr>
            <p:spPr bwMode="hidden">
              <a:xfrm>
                <a:off x="702" y="0"/>
                <a:ext cx="737" cy="4316"/>
              </a:xfrm>
              <a:custGeom>
                <a:avLst/>
                <a:gdLst/>
                <a:ahLst/>
                <a:cxnLst>
                  <a:cxn ang="0">
                    <a:pos x="12" y="2098"/>
                  </a:cxn>
                  <a:cxn ang="0">
                    <a:pos x="29" y="1798"/>
                  </a:cxn>
                  <a:cxn ang="0">
                    <a:pos x="71" y="1505"/>
                  </a:cxn>
                  <a:cxn ang="0">
                    <a:pos x="131" y="1223"/>
                  </a:cxn>
                  <a:cxn ang="0">
                    <a:pos x="215" y="941"/>
                  </a:cxn>
                  <a:cxn ang="0">
                    <a:pos x="316" y="689"/>
                  </a:cxn>
                  <a:cxn ang="0">
                    <a:pos x="442" y="444"/>
                  </a:cxn>
                  <a:cxn ang="0">
                    <a:pos x="580" y="216"/>
                  </a:cxn>
                  <a:cxn ang="0">
                    <a:pos x="735" y="0"/>
                  </a:cxn>
                  <a:cxn ang="0">
                    <a:pos x="723" y="0"/>
                  </a:cxn>
                  <a:cxn ang="0">
                    <a:pos x="568" y="210"/>
                  </a:cxn>
                  <a:cxn ang="0">
                    <a:pos x="430" y="438"/>
                  </a:cxn>
                  <a:cxn ang="0">
                    <a:pos x="311" y="683"/>
                  </a:cxn>
                  <a:cxn ang="0">
                    <a:pos x="209" y="941"/>
                  </a:cxn>
                  <a:cxn ang="0">
                    <a:pos x="125" y="1217"/>
                  </a:cxn>
                  <a:cxn ang="0">
                    <a:pos x="59" y="1505"/>
                  </a:cxn>
                  <a:cxn ang="0">
                    <a:pos x="18" y="1798"/>
                  </a:cxn>
                  <a:cxn ang="0">
                    <a:pos x="0" y="2098"/>
                  </a:cxn>
                  <a:cxn ang="0">
                    <a:pos x="6" y="2404"/>
                  </a:cxn>
                  <a:cxn ang="0">
                    <a:pos x="29" y="2709"/>
                  </a:cxn>
                  <a:cxn ang="0">
                    <a:pos x="77" y="3015"/>
                  </a:cxn>
                  <a:cxn ang="0">
                    <a:pos x="149" y="3315"/>
                  </a:cxn>
                  <a:cxn ang="0">
                    <a:pos x="227" y="3573"/>
                  </a:cxn>
                  <a:cxn ang="0">
                    <a:pos x="316" y="3824"/>
                  </a:cxn>
                  <a:cxn ang="0">
                    <a:pos x="424" y="4076"/>
                  </a:cxn>
                  <a:cxn ang="0">
                    <a:pos x="544" y="4316"/>
                  </a:cxn>
                  <a:cxn ang="0">
                    <a:pos x="556" y="4316"/>
                  </a:cxn>
                  <a:cxn ang="0">
                    <a:pos x="436" y="4076"/>
                  </a:cxn>
                  <a:cxn ang="0">
                    <a:pos x="328" y="3824"/>
                  </a:cxn>
                  <a:cxn ang="0">
                    <a:pos x="239" y="3573"/>
                  </a:cxn>
                  <a:cxn ang="0">
                    <a:pos x="161" y="3315"/>
                  </a:cxn>
                  <a:cxn ang="0">
                    <a:pos x="89" y="3015"/>
                  </a:cxn>
                  <a:cxn ang="0">
                    <a:pos x="41" y="2709"/>
                  </a:cxn>
                  <a:cxn ang="0">
                    <a:pos x="18" y="2404"/>
                  </a:cxn>
                  <a:cxn ang="0">
                    <a:pos x="12" y="2098"/>
                  </a:cxn>
                  <a:cxn ang="0">
                    <a:pos x="12" y="2098"/>
                  </a:cxn>
                </a:cxnLst>
                <a:rect l="0" t="0" r="r" b="b"/>
                <a:pathLst>
                  <a:path w="735" h="4316">
                    <a:moveTo>
                      <a:pt x="12" y="2098"/>
                    </a:moveTo>
                    <a:lnTo>
                      <a:pt x="29" y="1798"/>
                    </a:lnTo>
                    <a:lnTo>
                      <a:pt x="71" y="1505"/>
                    </a:lnTo>
                    <a:lnTo>
                      <a:pt x="131" y="1223"/>
                    </a:lnTo>
                    <a:lnTo>
                      <a:pt x="215" y="941"/>
                    </a:lnTo>
                    <a:lnTo>
                      <a:pt x="316" y="689"/>
                    </a:lnTo>
                    <a:lnTo>
                      <a:pt x="442" y="444"/>
                    </a:lnTo>
                    <a:lnTo>
                      <a:pt x="580" y="216"/>
                    </a:lnTo>
                    <a:lnTo>
                      <a:pt x="735" y="0"/>
                    </a:lnTo>
                    <a:lnTo>
                      <a:pt x="723" y="0"/>
                    </a:lnTo>
                    <a:lnTo>
                      <a:pt x="568" y="210"/>
                    </a:lnTo>
                    <a:lnTo>
                      <a:pt x="430" y="438"/>
                    </a:lnTo>
                    <a:lnTo>
                      <a:pt x="311" y="683"/>
                    </a:lnTo>
                    <a:lnTo>
                      <a:pt x="209" y="941"/>
                    </a:lnTo>
                    <a:lnTo>
                      <a:pt x="125" y="1217"/>
                    </a:lnTo>
                    <a:lnTo>
                      <a:pt x="59" y="1505"/>
                    </a:lnTo>
                    <a:lnTo>
                      <a:pt x="18" y="1798"/>
                    </a:lnTo>
                    <a:lnTo>
                      <a:pt x="0" y="2098"/>
                    </a:lnTo>
                    <a:lnTo>
                      <a:pt x="6" y="2404"/>
                    </a:lnTo>
                    <a:lnTo>
                      <a:pt x="29" y="2709"/>
                    </a:lnTo>
                    <a:lnTo>
                      <a:pt x="77" y="3015"/>
                    </a:lnTo>
                    <a:lnTo>
                      <a:pt x="149" y="3315"/>
                    </a:lnTo>
                    <a:lnTo>
                      <a:pt x="227" y="3573"/>
                    </a:lnTo>
                    <a:lnTo>
                      <a:pt x="316" y="3824"/>
                    </a:lnTo>
                    <a:lnTo>
                      <a:pt x="424" y="4076"/>
                    </a:lnTo>
                    <a:lnTo>
                      <a:pt x="544" y="4316"/>
                    </a:lnTo>
                    <a:lnTo>
                      <a:pt x="556" y="4316"/>
                    </a:lnTo>
                    <a:lnTo>
                      <a:pt x="436" y="4076"/>
                    </a:lnTo>
                    <a:lnTo>
                      <a:pt x="328" y="3824"/>
                    </a:lnTo>
                    <a:lnTo>
                      <a:pt x="239" y="3573"/>
                    </a:lnTo>
                    <a:lnTo>
                      <a:pt x="161" y="3315"/>
                    </a:lnTo>
                    <a:lnTo>
                      <a:pt x="89" y="3015"/>
                    </a:lnTo>
                    <a:lnTo>
                      <a:pt x="41" y="2709"/>
                    </a:lnTo>
                    <a:lnTo>
                      <a:pt x="18" y="2404"/>
                    </a:lnTo>
                    <a:lnTo>
                      <a:pt x="12" y="2098"/>
                    </a:lnTo>
                    <a:lnTo>
                      <a:pt x="12" y="2098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1"/>
                  </a:gs>
                  <a:gs pos="100000">
                    <a:schemeClr val="bg1">
                      <a:gamma/>
                      <a:shade val="66667"/>
                      <a:invGamma/>
                    </a:schemeClr>
                  </a:gs>
                </a:gsLst>
                <a:lin ang="5400000" scaled="1"/>
              </a:gradFill>
              <a:ln w="9525">
                <a:noFill/>
                <a:round/>
              </a:ln>
            </p:spPr>
            <p:txBody>
              <a:bodyPr/>
              <a:lstStyle/>
              <a:p>
                <a:pPr marL="0" marR="0" lvl="0" indent="0" algn="l" defTabSz="914400" rtl="0" eaLnBrk="1" fontAlgn="base" latinLnBrk="0" hangingPunct="1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defRPr/>
                </a:pPr>
                <a:endParaRPr kumimoji="0" lang="en-US" sz="1800" b="0" i="0" u="none" strike="noStrike" kern="1200" cap="none" spc="0" normalizeH="0" baseline="0" noProof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VNI-Times" pitchFamily="2" charset="0"/>
                  <a:ea typeface="+mn-ea"/>
                  <a:cs typeface="+mn-cs"/>
                </a:endParaRPr>
              </a:p>
            </p:txBody>
          </p:sp>
          <p:sp>
            <p:nvSpPr>
              <p:cNvPr id="43" name="Freeform 19"/>
              <p:cNvSpPr/>
              <p:nvPr/>
            </p:nvSpPr>
            <p:spPr bwMode="hidden">
              <a:xfrm>
                <a:off x="288" y="0"/>
                <a:ext cx="840" cy="4316"/>
              </a:xfrm>
              <a:custGeom>
                <a:avLst/>
                <a:gdLst/>
                <a:ahLst/>
                <a:cxnLst>
                  <a:cxn ang="0">
                    <a:pos x="18" y="1948"/>
                  </a:cxn>
                  <a:cxn ang="0">
                    <a:pos x="48" y="1708"/>
                  </a:cxn>
                  <a:cxn ang="0">
                    <a:pos x="96" y="1475"/>
                  </a:cxn>
                  <a:cxn ang="0">
                    <a:pos x="161" y="1235"/>
                  </a:cxn>
                  <a:cxn ang="0">
                    <a:pos x="251" y="995"/>
                  </a:cxn>
                  <a:cxn ang="0">
                    <a:pos x="365" y="755"/>
                  </a:cxn>
                  <a:cxn ang="0">
                    <a:pos x="496" y="510"/>
                  </a:cxn>
                  <a:cxn ang="0">
                    <a:pos x="658" y="258"/>
                  </a:cxn>
                  <a:cxn ang="0">
                    <a:pos x="741" y="132"/>
                  </a:cxn>
                  <a:cxn ang="0">
                    <a:pos x="837" y="0"/>
                  </a:cxn>
                  <a:cxn ang="0">
                    <a:pos x="825" y="0"/>
                  </a:cxn>
                  <a:cxn ang="0">
                    <a:pos x="729" y="132"/>
                  </a:cxn>
                  <a:cxn ang="0">
                    <a:pos x="640" y="258"/>
                  </a:cxn>
                  <a:cxn ang="0">
                    <a:pos x="562" y="384"/>
                  </a:cxn>
                  <a:cxn ang="0">
                    <a:pos x="484" y="510"/>
                  </a:cxn>
                  <a:cxn ang="0">
                    <a:pos x="353" y="755"/>
                  </a:cxn>
                  <a:cxn ang="0">
                    <a:pos x="239" y="995"/>
                  </a:cxn>
                  <a:cxn ang="0">
                    <a:pos x="150" y="1235"/>
                  </a:cxn>
                  <a:cxn ang="0">
                    <a:pos x="84" y="1469"/>
                  </a:cxn>
                  <a:cxn ang="0">
                    <a:pos x="36" y="1702"/>
                  </a:cxn>
                  <a:cxn ang="0">
                    <a:pos x="6" y="1942"/>
                  </a:cxn>
                  <a:cxn ang="0">
                    <a:pos x="0" y="2200"/>
                  </a:cxn>
                  <a:cxn ang="0">
                    <a:pos x="12" y="2470"/>
                  </a:cxn>
                  <a:cxn ang="0">
                    <a:pos x="48" y="2739"/>
                  </a:cxn>
                  <a:cxn ang="0">
                    <a:pos x="114" y="3027"/>
                  </a:cxn>
                  <a:cxn ang="0">
                    <a:pos x="150" y="3171"/>
                  </a:cxn>
                  <a:cxn ang="0">
                    <a:pos x="197" y="3321"/>
                  </a:cxn>
                  <a:cxn ang="0">
                    <a:pos x="245" y="3477"/>
                  </a:cxn>
                  <a:cxn ang="0">
                    <a:pos x="305" y="3639"/>
                  </a:cxn>
                  <a:cxn ang="0">
                    <a:pos x="365" y="3800"/>
                  </a:cxn>
                  <a:cxn ang="0">
                    <a:pos x="437" y="3968"/>
                  </a:cxn>
                  <a:cxn ang="0">
                    <a:pos x="508" y="4136"/>
                  </a:cxn>
                  <a:cxn ang="0">
                    <a:pos x="592" y="4316"/>
                  </a:cxn>
                  <a:cxn ang="0">
                    <a:pos x="604" y="4316"/>
                  </a:cxn>
                  <a:cxn ang="0">
                    <a:pos x="520" y="4136"/>
                  </a:cxn>
                  <a:cxn ang="0">
                    <a:pos x="448" y="3968"/>
                  </a:cxn>
                  <a:cxn ang="0">
                    <a:pos x="377" y="3800"/>
                  </a:cxn>
                  <a:cxn ang="0">
                    <a:pos x="317" y="3639"/>
                  </a:cxn>
                  <a:cxn ang="0">
                    <a:pos x="257" y="3477"/>
                  </a:cxn>
                  <a:cxn ang="0">
                    <a:pos x="209" y="3327"/>
                  </a:cxn>
                  <a:cxn ang="0">
                    <a:pos x="161" y="3171"/>
                  </a:cxn>
                  <a:cxn ang="0">
                    <a:pos x="126" y="3027"/>
                  </a:cxn>
                  <a:cxn ang="0">
                    <a:pos x="60" y="2739"/>
                  </a:cxn>
                  <a:cxn ang="0">
                    <a:pos x="24" y="2470"/>
                  </a:cxn>
                  <a:cxn ang="0">
                    <a:pos x="12" y="2206"/>
                  </a:cxn>
                  <a:cxn ang="0">
                    <a:pos x="18" y="1948"/>
                  </a:cxn>
                  <a:cxn ang="0">
                    <a:pos x="18" y="1948"/>
                  </a:cxn>
                </a:cxnLst>
                <a:rect l="0" t="0" r="r" b="b"/>
                <a:pathLst>
                  <a:path w="837" h="4316">
                    <a:moveTo>
                      <a:pt x="18" y="1948"/>
                    </a:moveTo>
                    <a:lnTo>
                      <a:pt x="48" y="1708"/>
                    </a:lnTo>
                    <a:lnTo>
                      <a:pt x="96" y="1475"/>
                    </a:lnTo>
                    <a:lnTo>
                      <a:pt x="161" y="1235"/>
                    </a:lnTo>
                    <a:lnTo>
                      <a:pt x="251" y="995"/>
                    </a:lnTo>
                    <a:lnTo>
                      <a:pt x="365" y="755"/>
                    </a:lnTo>
                    <a:lnTo>
                      <a:pt x="496" y="510"/>
                    </a:lnTo>
                    <a:lnTo>
                      <a:pt x="658" y="258"/>
                    </a:lnTo>
                    <a:lnTo>
                      <a:pt x="741" y="132"/>
                    </a:lnTo>
                    <a:lnTo>
                      <a:pt x="837" y="0"/>
                    </a:lnTo>
                    <a:lnTo>
                      <a:pt x="825" y="0"/>
                    </a:lnTo>
                    <a:lnTo>
                      <a:pt x="729" y="132"/>
                    </a:lnTo>
                    <a:lnTo>
                      <a:pt x="640" y="258"/>
                    </a:lnTo>
                    <a:lnTo>
                      <a:pt x="562" y="384"/>
                    </a:lnTo>
                    <a:lnTo>
                      <a:pt x="484" y="510"/>
                    </a:lnTo>
                    <a:lnTo>
                      <a:pt x="353" y="755"/>
                    </a:lnTo>
                    <a:lnTo>
                      <a:pt x="239" y="995"/>
                    </a:lnTo>
                    <a:lnTo>
                      <a:pt x="150" y="1235"/>
                    </a:lnTo>
                    <a:lnTo>
                      <a:pt x="84" y="1469"/>
                    </a:lnTo>
                    <a:lnTo>
                      <a:pt x="36" y="1702"/>
                    </a:lnTo>
                    <a:lnTo>
                      <a:pt x="6" y="1942"/>
                    </a:lnTo>
                    <a:lnTo>
                      <a:pt x="0" y="2200"/>
                    </a:lnTo>
                    <a:lnTo>
                      <a:pt x="12" y="2470"/>
                    </a:lnTo>
                    <a:lnTo>
                      <a:pt x="48" y="2739"/>
                    </a:lnTo>
                    <a:lnTo>
                      <a:pt x="114" y="3027"/>
                    </a:lnTo>
                    <a:lnTo>
                      <a:pt x="150" y="3171"/>
                    </a:lnTo>
                    <a:lnTo>
                      <a:pt x="197" y="3321"/>
                    </a:lnTo>
                    <a:lnTo>
                      <a:pt x="245" y="3477"/>
                    </a:lnTo>
                    <a:lnTo>
                      <a:pt x="305" y="3639"/>
                    </a:lnTo>
                    <a:lnTo>
                      <a:pt x="365" y="3800"/>
                    </a:lnTo>
                    <a:lnTo>
                      <a:pt x="437" y="3968"/>
                    </a:lnTo>
                    <a:lnTo>
                      <a:pt x="508" y="4136"/>
                    </a:lnTo>
                    <a:lnTo>
                      <a:pt x="592" y="4316"/>
                    </a:lnTo>
                    <a:lnTo>
                      <a:pt x="604" y="4316"/>
                    </a:lnTo>
                    <a:lnTo>
                      <a:pt x="520" y="4136"/>
                    </a:lnTo>
                    <a:lnTo>
                      <a:pt x="448" y="3968"/>
                    </a:lnTo>
                    <a:lnTo>
                      <a:pt x="377" y="3800"/>
                    </a:lnTo>
                    <a:lnTo>
                      <a:pt x="317" y="3639"/>
                    </a:lnTo>
                    <a:lnTo>
                      <a:pt x="257" y="3477"/>
                    </a:lnTo>
                    <a:lnTo>
                      <a:pt x="209" y="3327"/>
                    </a:lnTo>
                    <a:lnTo>
                      <a:pt x="161" y="3171"/>
                    </a:lnTo>
                    <a:lnTo>
                      <a:pt x="126" y="3027"/>
                    </a:lnTo>
                    <a:lnTo>
                      <a:pt x="60" y="2739"/>
                    </a:lnTo>
                    <a:lnTo>
                      <a:pt x="24" y="2470"/>
                    </a:lnTo>
                    <a:lnTo>
                      <a:pt x="12" y="2206"/>
                    </a:lnTo>
                    <a:lnTo>
                      <a:pt x="18" y="1948"/>
                    </a:lnTo>
                    <a:lnTo>
                      <a:pt x="18" y="1948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1"/>
                  </a:gs>
                  <a:gs pos="100000">
                    <a:schemeClr val="bg1">
                      <a:gamma/>
                      <a:shade val="66667"/>
                      <a:invGamma/>
                    </a:schemeClr>
                  </a:gs>
                </a:gsLst>
                <a:lin ang="5400000" scaled="1"/>
              </a:gradFill>
              <a:ln w="9525">
                <a:noFill/>
                <a:round/>
              </a:ln>
            </p:spPr>
            <p:txBody>
              <a:bodyPr/>
              <a:lstStyle/>
              <a:p>
                <a:pPr marL="0" marR="0" lvl="0" indent="0" algn="l" defTabSz="914400" rtl="0" eaLnBrk="1" fontAlgn="base" latinLnBrk="0" hangingPunct="1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defRPr/>
                </a:pPr>
                <a:endParaRPr kumimoji="0" lang="en-US" sz="1800" b="0" i="0" u="none" strike="noStrike" kern="1200" cap="none" spc="0" normalizeH="0" baseline="0" noProof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VNI-Times" pitchFamily="2" charset="0"/>
                  <a:ea typeface="+mn-ea"/>
                  <a:cs typeface="+mn-cs"/>
                </a:endParaRPr>
              </a:p>
            </p:txBody>
          </p:sp>
        </p:grpSp>
        <p:sp>
          <p:nvSpPr>
            <p:cNvPr id="12" name="Freeform 20"/>
            <p:cNvSpPr/>
            <p:nvPr/>
          </p:nvSpPr>
          <p:spPr bwMode="hidden">
            <a:xfrm>
              <a:off x="6" y="2901"/>
              <a:ext cx="606" cy="1415"/>
            </a:xfrm>
            <a:custGeom>
              <a:avLst/>
              <a:gdLst/>
              <a:ahLst/>
              <a:cxnLst>
                <a:cxn ang="0">
                  <a:pos x="0" y="54"/>
                </a:cxn>
                <a:cxn ang="0">
                  <a:pos x="42" y="228"/>
                </a:cxn>
                <a:cxn ang="0">
                  <a:pos x="96" y="402"/>
                </a:cxn>
                <a:cxn ang="0">
                  <a:pos x="161" y="576"/>
                </a:cxn>
                <a:cxn ang="0">
                  <a:pos x="227" y="744"/>
                </a:cxn>
                <a:cxn ang="0">
                  <a:pos x="305" y="917"/>
                </a:cxn>
                <a:cxn ang="0">
                  <a:pos x="389" y="1085"/>
                </a:cxn>
                <a:cxn ang="0">
                  <a:pos x="484" y="1253"/>
                </a:cxn>
                <a:cxn ang="0">
                  <a:pos x="586" y="1415"/>
                </a:cxn>
                <a:cxn ang="0">
                  <a:pos x="604" y="1415"/>
                </a:cxn>
                <a:cxn ang="0">
                  <a:pos x="496" y="1247"/>
                </a:cxn>
                <a:cxn ang="0">
                  <a:pos x="401" y="1073"/>
                </a:cxn>
                <a:cxn ang="0">
                  <a:pos x="311" y="899"/>
                </a:cxn>
                <a:cxn ang="0">
                  <a:pos x="233" y="720"/>
                </a:cxn>
                <a:cxn ang="0">
                  <a:pos x="161" y="546"/>
                </a:cxn>
                <a:cxn ang="0">
                  <a:pos x="102" y="366"/>
                </a:cxn>
                <a:cxn ang="0">
                  <a:pos x="48" y="180"/>
                </a:cxn>
                <a:cxn ang="0">
                  <a:pos x="0" y="0"/>
                </a:cxn>
                <a:cxn ang="0">
                  <a:pos x="0" y="54"/>
                </a:cxn>
                <a:cxn ang="0">
                  <a:pos x="0" y="54"/>
                </a:cxn>
              </a:cxnLst>
              <a:rect l="0" t="0" r="r" b="b"/>
              <a:pathLst>
                <a:path w="604" h="1415">
                  <a:moveTo>
                    <a:pt x="0" y="54"/>
                  </a:moveTo>
                  <a:lnTo>
                    <a:pt x="42" y="228"/>
                  </a:lnTo>
                  <a:lnTo>
                    <a:pt x="96" y="402"/>
                  </a:lnTo>
                  <a:lnTo>
                    <a:pt x="161" y="576"/>
                  </a:lnTo>
                  <a:lnTo>
                    <a:pt x="227" y="744"/>
                  </a:lnTo>
                  <a:lnTo>
                    <a:pt x="305" y="917"/>
                  </a:lnTo>
                  <a:lnTo>
                    <a:pt x="389" y="1085"/>
                  </a:lnTo>
                  <a:lnTo>
                    <a:pt x="484" y="1253"/>
                  </a:lnTo>
                  <a:lnTo>
                    <a:pt x="586" y="1415"/>
                  </a:lnTo>
                  <a:lnTo>
                    <a:pt x="604" y="1415"/>
                  </a:lnTo>
                  <a:lnTo>
                    <a:pt x="496" y="1247"/>
                  </a:lnTo>
                  <a:lnTo>
                    <a:pt x="401" y="1073"/>
                  </a:lnTo>
                  <a:lnTo>
                    <a:pt x="311" y="899"/>
                  </a:lnTo>
                  <a:lnTo>
                    <a:pt x="233" y="720"/>
                  </a:lnTo>
                  <a:lnTo>
                    <a:pt x="161" y="546"/>
                  </a:lnTo>
                  <a:lnTo>
                    <a:pt x="102" y="366"/>
                  </a:lnTo>
                  <a:lnTo>
                    <a:pt x="48" y="180"/>
                  </a:lnTo>
                  <a:lnTo>
                    <a:pt x="0" y="0"/>
                  </a:lnTo>
                  <a:lnTo>
                    <a:pt x="0" y="54"/>
                  </a:lnTo>
                  <a:lnTo>
                    <a:pt x="0" y="54"/>
                  </a:lnTo>
                  <a:close/>
                </a:path>
              </a:pathLst>
            </a:custGeom>
            <a:gradFill rotWithShape="0">
              <a:gsLst>
                <a:gs pos="0">
                  <a:schemeClr val="bg2"/>
                </a:gs>
                <a:gs pos="100000">
                  <a:schemeClr val="bg2">
                    <a:gamma/>
                    <a:shade val="60784"/>
                    <a:invGamma/>
                  </a:schemeClr>
                </a:gs>
              </a:gsLst>
              <a:lin ang="5400000" scaled="1"/>
            </a:gradFill>
            <a:ln w="9525">
              <a:noFill/>
              <a:round/>
            </a:ln>
          </p:spPr>
          <p:txBody>
            <a:bodyPr/>
            <a:lstStyle/>
            <a:p>
              <a:pPr marL="0" marR="0" lvl="0" indent="0" algn="l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VNI-Times" pitchFamily="2" charset="0"/>
                <a:ea typeface="+mn-ea"/>
                <a:cs typeface="+mn-cs"/>
              </a:endParaRPr>
            </a:p>
          </p:txBody>
        </p:sp>
        <p:sp>
          <p:nvSpPr>
            <p:cNvPr id="13" name="Freeform 21"/>
            <p:cNvSpPr/>
            <p:nvPr/>
          </p:nvSpPr>
          <p:spPr bwMode="hidden">
            <a:xfrm>
              <a:off x="6" y="3890"/>
              <a:ext cx="228" cy="426"/>
            </a:xfrm>
            <a:custGeom>
              <a:avLst/>
              <a:gdLst/>
              <a:ahLst/>
              <a:cxnLst>
                <a:cxn ang="0">
                  <a:pos x="0" y="30"/>
                </a:cxn>
                <a:cxn ang="0">
                  <a:pos x="108" y="240"/>
                </a:cxn>
                <a:cxn ang="0">
                  <a:pos x="215" y="426"/>
                </a:cxn>
                <a:cxn ang="0">
                  <a:pos x="227" y="426"/>
                </a:cxn>
                <a:cxn ang="0">
                  <a:pos x="167" y="330"/>
                </a:cxn>
                <a:cxn ang="0">
                  <a:pos x="114" y="222"/>
                </a:cxn>
                <a:cxn ang="0">
                  <a:pos x="0" y="0"/>
                </a:cxn>
                <a:cxn ang="0">
                  <a:pos x="0" y="30"/>
                </a:cxn>
                <a:cxn ang="0">
                  <a:pos x="0" y="30"/>
                </a:cxn>
              </a:cxnLst>
              <a:rect l="0" t="0" r="r" b="b"/>
              <a:pathLst>
                <a:path w="227" h="426">
                  <a:moveTo>
                    <a:pt x="0" y="30"/>
                  </a:moveTo>
                  <a:lnTo>
                    <a:pt x="108" y="240"/>
                  </a:lnTo>
                  <a:lnTo>
                    <a:pt x="215" y="426"/>
                  </a:lnTo>
                  <a:lnTo>
                    <a:pt x="227" y="426"/>
                  </a:lnTo>
                  <a:lnTo>
                    <a:pt x="167" y="330"/>
                  </a:lnTo>
                  <a:lnTo>
                    <a:pt x="114" y="222"/>
                  </a:lnTo>
                  <a:lnTo>
                    <a:pt x="0" y="0"/>
                  </a:lnTo>
                  <a:lnTo>
                    <a:pt x="0" y="30"/>
                  </a:lnTo>
                  <a:lnTo>
                    <a:pt x="0" y="30"/>
                  </a:lnTo>
                  <a:close/>
                </a:path>
              </a:pathLst>
            </a:custGeom>
            <a:gradFill rotWithShape="0">
              <a:gsLst>
                <a:gs pos="0">
                  <a:schemeClr val="bg2"/>
                </a:gs>
                <a:gs pos="100000">
                  <a:schemeClr val="bg2">
                    <a:gamma/>
                    <a:shade val="60784"/>
                    <a:invGamma/>
                  </a:schemeClr>
                </a:gs>
              </a:gsLst>
              <a:lin ang="5400000" scaled="1"/>
            </a:gradFill>
            <a:ln w="9525">
              <a:noFill/>
              <a:round/>
            </a:ln>
          </p:spPr>
          <p:txBody>
            <a:bodyPr/>
            <a:lstStyle/>
            <a:p>
              <a:pPr marL="0" marR="0" lvl="0" indent="0" algn="l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VNI-Times" pitchFamily="2" charset="0"/>
                <a:ea typeface="+mn-ea"/>
                <a:cs typeface="+mn-cs"/>
              </a:endParaRPr>
            </a:p>
          </p:txBody>
        </p:sp>
        <p:sp>
          <p:nvSpPr>
            <p:cNvPr id="14" name="Freeform 22"/>
            <p:cNvSpPr/>
            <p:nvPr/>
          </p:nvSpPr>
          <p:spPr bwMode="hidden">
            <a:xfrm>
              <a:off x="4776" y="0"/>
              <a:ext cx="984" cy="1786"/>
            </a:xfrm>
            <a:custGeom>
              <a:avLst/>
              <a:gdLst/>
              <a:ahLst/>
              <a:cxnLst>
                <a:cxn ang="0">
                  <a:pos x="981" y="1786"/>
                </a:cxn>
                <a:cxn ang="0">
                  <a:pos x="981" y="1720"/>
                </a:cxn>
                <a:cxn ang="0">
                  <a:pos x="969" y="1666"/>
                </a:cxn>
                <a:cxn ang="0">
                  <a:pos x="957" y="1613"/>
                </a:cxn>
                <a:cxn ang="0">
                  <a:pos x="921" y="1487"/>
                </a:cxn>
                <a:cxn ang="0">
                  <a:pos x="885" y="1361"/>
                </a:cxn>
                <a:cxn ang="0">
                  <a:pos x="796" y="1121"/>
                </a:cxn>
                <a:cxn ang="0">
                  <a:pos x="682" y="899"/>
                </a:cxn>
                <a:cxn ang="0">
                  <a:pos x="562" y="689"/>
                </a:cxn>
                <a:cxn ang="0">
                  <a:pos x="431" y="498"/>
                </a:cxn>
                <a:cxn ang="0">
                  <a:pos x="293" y="318"/>
                </a:cxn>
                <a:cxn ang="0">
                  <a:pos x="150" y="150"/>
                </a:cxn>
                <a:cxn ang="0">
                  <a:pos x="12" y="0"/>
                </a:cxn>
                <a:cxn ang="0">
                  <a:pos x="0" y="0"/>
                </a:cxn>
                <a:cxn ang="0">
                  <a:pos x="138" y="150"/>
                </a:cxn>
                <a:cxn ang="0">
                  <a:pos x="275" y="318"/>
                </a:cxn>
                <a:cxn ang="0">
                  <a:pos x="413" y="498"/>
                </a:cxn>
                <a:cxn ang="0">
                  <a:pos x="545" y="689"/>
                </a:cxn>
                <a:cxn ang="0">
                  <a:pos x="670" y="899"/>
                </a:cxn>
                <a:cxn ang="0">
                  <a:pos x="778" y="1121"/>
                </a:cxn>
                <a:cxn ang="0">
                  <a:pos x="873" y="1361"/>
                </a:cxn>
                <a:cxn ang="0">
                  <a:pos x="909" y="1487"/>
                </a:cxn>
                <a:cxn ang="0">
                  <a:pos x="945" y="1619"/>
                </a:cxn>
                <a:cxn ang="0">
                  <a:pos x="963" y="1702"/>
                </a:cxn>
                <a:cxn ang="0">
                  <a:pos x="981" y="1786"/>
                </a:cxn>
                <a:cxn ang="0">
                  <a:pos x="981" y="1786"/>
                </a:cxn>
              </a:cxnLst>
              <a:rect l="0" t="0" r="r" b="b"/>
              <a:pathLst>
                <a:path w="981" h="1786">
                  <a:moveTo>
                    <a:pt x="981" y="1786"/>
                  </a:moveTo>
                  <a:lnTo>
                    <a:pt x="981" y="1720"/>
                  </a:lnTo>
                  <a:lnTo>
                    <a:pt x="969" y="1666"/>
                  </a:lnTo>
                  <a:lnTo>
                    <a:pt x="957" y="1613"/>
                  </a:lnTo>
                  <a:lnTo>
                    <a:pt x="921" y="1487"/>
                  </a:lnTo>
                  <a:lnTo>
                    <a:pt x="885" y="1361"/>
                  </a:lnTo>
                  <a:lnTo>
                    <a:pt x="796" y="1121"/>
                  </a:lnTo>
                  <a:lnTo>
                    <a:pt x="682" y="899"/>
                  </a:lnTo>
                  <a:lnTo>
                    <a:pt x="562" y="689"/>
                  </a:lnTo>
                  <a:lnTo>
                    <a:pt x="431" y="498"/>
                  </a:lnTo>
                  <a:lnTo>
                    <a:pt x="293" y="318"/>
                  </a:lnTo>
                  <a:lnTo>
                    <a:pt x="150" y="150"/>
                  </a:lnTo>
                  <a:lnTo>
                    <a:pt x="12" y="0"/>
                  </a:lnTo>
                  <a:lnTo>
                    <a:pt x="0" y="0"/>
                  </a:lnTo>
                  <a:lnTo>
                    <a:pt x="138" y="150"/>
                  </a:lnTo>
                  <a:lnTo>
                    <a:pt x="275" y="318"/>
                  </a:lnTo>
                  <a:lnTo>
                    <a:pt x="413" y="498"/>
                  </a:lnTo>
                  <a:lnTo>
                    <a:pt x="545" y="689"/>
                  </a:lnTo>
                  <a:lnTo>
                    <a:pt x="670" y="899"/>
                  </a:lnTo>
                  <a:lnTo>
                    <a:pt x="778" y="1121"/>
                  </a:lnTo>
                  <a:lnTo>
                    <a:pt x="873" y="1361"/>
                  </a:lnTo>
                  <a:lnTo>
                    <a:pt x="909" y="1487"/>
                  </a:lnTo>
                  <a:lnTo>
                    <a:pt x="945" y="1619"/>
                  </a:lnTo>
                  <a:lnTo>
                    <a:pt x="963" y="1702"/>
                  </a:lnTo>
                  <a:lnTo>
                    <a:pt x="981" y="1786"/>
                  </a:lnTo>
                  <a:lnTo>
                    <a:pt x="981" y="1786"/>
                  </a:lnTo>
                  <a:close/>
                </a:path>
              </a:pathLst>
            </a:custGeom>
            <a:gradFill rotWithShape="0">
              <a:gsLst>
                <a:gs pos="0">
                  <a:schemeClr val="bg1"/>
                </a:gs>
                <a:gs pos="100000">
                  <a:schemeClr val="bg1">
                    <a:gamma/>
                    <a:shade val="94118"/>
                    <a:invGamma/>
                  </a:schemeClr>
                </a:gs>
              </a:gsLst>
              <a:lin ang="5400000" scaled="1"/>
            </a:gradFill>
            <a:ln w="9525">
              <a:noFill/>
              <a:round/>
            </a:ln>
          </p:spPr>
          <p:txBody>
            <a:bodyPr/>
            <a:lstStyle/>
            <a:p>
              <a:pPr marL="0" marR="0" lvl="0" indent="0" algn="l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VNI-Times" pitchFamily="2" charset="0"/>
                <a:ea typeface="+mn-ea"/>
                <a:cs typeface="+mn-cs"/>
              </a:endParaRPr>
            </a:p>
          </p:txBody>
        </p:sp>
        <p:sp>
          <p:nvSpPr>
            <p:cNvPr id="11279" name="Freeform 23"/>
            <p:cNvSpPr/>
            <p:nvPr/>
          </p:nvSpPr>
          <p:spPr>
            <a:xfrm>
              <a:off x="5041" y="0"/>
              <a:ext cx="719" cy="845"/>
            </a:xfrm>
            <a:custGeom>
              <a:avLst/>
              <a:gdLst/>
              <a:ahLst/>
              <a:cxnLst>
                <a:cxn ang="0">
                  <a:pos x="717" y="845"/>
                </a:cxn>
                <a:cxn ang="0">
                  <a:pos x="717" y="821"/>
                </a:cxn>
                <a:cxn ang="0">
                  <a:pos x="574" y="605"/>
                </a:cxn>
                <a:cxn ang="0">
                  <a:pos x="406" y="396"/>
                </a:cxn>
                <a:cxn ang="0">
                  <a:pos x="221" y="192"/>
                </a:cxn>
                <a:cxn ang="0">
                  <a:pos x="17" y="0"/>
                </a:cxn>
                <a:cxn ang="0">
                  <a:pos x="0" y="0"/>
                </a:cxn>
                <a:cxn ang="0">
                  <a:pos x="209" y="198"/>
                </a:cxn>
                <a:cxn ang="0">
                  <a:pos x="400" y="408"/>
                </a:cxn>
                <a:cxn ang="0">
                  <a:pos x="568" y="623"/>
                </a:cxn>
                <a:cxn ang="0">
                  <a:pos x="717" y="845"/>
                </a:cxn>
                <a:cxn ang="0">
                  <a:pos x="717" y="845"/>
                </a:cxn>
              </a:cxnLst>
              <a:rect l="0" t="0" r="0" b="0"/>
              <a:pathLst>
                <a:path w="717" h="845">
                  <a:moveTo>
                    <a:pt x="717" y="845"/>
                  </a:moveTo>
                  <a:lnTo>
                    <a:pt x="717" y="821"/>
                  </a:lnTo>
                  <a:lnTo>
                    <a:pt x="574" y="605"/>
                  </a:lnTo>
                  <a:lnTo>
                    <a:pt x="406" y="396"/>
                  </a:lnTo>
                  <a:lnTo>
                    <a:pt x="221" y="192"/>
                  </a:lnTo>
                  <a:lnTo>
                    <a:pt x="17" y="0"/>
                  </a:lnTo>
                  <a:lnTo>
                    <a:pt x="0" y="0"/>
                  </a:lnTo>
                  <a:lnTo>
                    <a:pt x="209" y="198"/>
                  </a:lnTo>
                  <a:lnTo>
                    <a:pt x="400" y="408"/>
                  </a:lnTo>
                  <a:lnTo>
                    <a:pt x="568" y="623"/>
                  </a:lnTo>
                  <a:lnTo>
                    <a:pt x="717" y="845"/>
                  </a:lnTo>
                  <a:lnTo>
                    <a:pt x="717" y="845"/>
                  </a:lnTo>
                  <a:close/>
                </a:path>
              </a:pathLst>
            </a:custGeom>
            <a:solidFill>
              <a:schemeClr val="bg1">
                <a:alpha val="100000"/>
              </a:schemeClr>
            </a:solidFill>
            <a:ln w="9525">
              <a:noFill/>
            </a:ln>
          </p:spPr>
          <p:txBody>
            <a:bodyPr/>
            <a:lstStyle/>
            <a:p>
              <a:endParaRPr lang="en-US"/>
            </a:p>
          </p:txBody>
        </p:sp>
        <p:sp>
          <p:nvSpPr>
            <p:cNvPr id="11280" name="Freeform 24"/>
            <p:cNvSpPr/>
            <p:nvPr/>
          </p:nvSpPr>
          <p:spPr>
            <a:xfrm>
              <a:off x="5352" y="0"/>
              <a:ext cx="408" cy="414"/>
            </a:xfrm>
            <a:custGeom>
              <a:avLst/>
              <a:gdLst/>
              <a:ahLst/>
              <a:cxnLst>
                <a:cxn ang="0">
                  <a:pos x="407" y="414"/>
                </a:cxn>
                <a:cxn ang="0">
                  <a:pos x="407" y="396"/>
                </a:cxn>
                <a:cxn ang="0">
                  <a:pos x="222" y="192"/>
                </a:cxn>
                <a:cxn ang="0">
                  <a:pos x="12" y="0"/>
                </a:cxn>
                <a:cxn ang="0">
                  <a:pos x="0" y="0"/>
                </a:cxn>
                <a:cxn ang="0">
                  <a:pos x="108" y="102"/>
                </a:cxn>
                <a:cxn ang="0">
                  <a:pos x="216" y="204"/>
                </a:cxn>
                <a:cxn ang="0">
                  <a:pos x="407" y="414"/>
                </a:cxn>
                <a:cxn ang="0">
                  <a:pos x="407" y="414"/>
                </a:cxn>
              </a:cxnLst>
              <a:rect l="0" t="0" r="0" b="0"/>
              <a:pathLst>
                <a:path w="407" h="414">
                  <a:moveTo>
                    <a:pt x="407" y="414"/>
                  </a:moveTo>
                  <a:lnTo>
                    <a:pt x="407" y="396"/>
                  </a:lnTo>
                  <a:lnTo>
                    <a:pt x="222" y="192"/>
                  </a:lnTo>
                  <a:lnTo>
                    <a:pt x="12" y="0"/>
                  </a:lnTo>
                  <a:lnTo>
                    <a:pt x="0" y="0"/>
                  </a:lnTo>
                  <a:lnTo>
                    <a:pt x="108" y="102"/>
                  </a:lnTo>
                  <a:lnTo>
                    <a:pt x="216" y="204"/>
                  </a:lnTo>
                  <a:lnTo>
                    <a:pt x="407" y="414"/>
                  </a:lnTo>
                  <a:lnTo>
                    <a:pt x="407" y="414"/>
                  </a:lnTo>
                  <a:close/>
                </a:path>
              </a:pathLst>
            </a:custGeom>
            <a:solidFill>
              <a:schemeClr val="bg1">
                <a:alpha val="100000"/>
              </a:schemeClr>
            </a:solidFill>
            <a:ln w="9525">
              <a:noFill/>
            </a:ln>
          </p:spPr>
          <p:txBody>
            <a:bodyPr/>
            <a:lstStyle/>
            <a:p>
              <a:endParaRPr lang="en-US"/>
            </a:p>
          </p:txBody>
        </p:sp>
        <p:sp>
          <p:nvSpPr>
            <p:cNvPr id="17" name="Freeform 25"/>
            <p:cNvSpPr/>
            <p:nvPr/>
          </p:nvSpPr>
          <p:spPr bwMode="hidden">
            <a:xfrm>
              <a:off x="6" y="0"/>
              <a:ext cx="858" cy="1409"/>
            </a:xfrm>
            <a:custGeom>
              <a:avLst/>
              <a:gdLst/>
              <a:ahLst/>
              <a:cxnLst>
                <a:cxn ang="0">
                  <a:pos x="0" y="1361"/>
                </a:cxn>
                <a:cxn ang="0">
                  <a:pos x="0" y="1409"/>
                </a:cxn>
                <a:cxn ang="0">
                  <a:pos x="54" y="1211"/>
                </a:cxn>
                <a:cxn ang="0">
                  <a:pos x="126" y="1013"/>
                </a:cxn>
                <a:cxn ang="0">
                  <a:pos x="215" y="827"/>
                </a:cxn>
                <a:cxn ang="0">
                  <a:pos x="311" y="647"/>
                </a:cxn>
                <a:cxn ang="0">
                  <a:pos x="431" y="474"/>
                </a:cxn>
                <a:cxn ang="0">
                  <a:pos x="556" y="312"/>
                </a:cxn>
                <a:cxn ang="0">
                  <a:pos x="700" y="150"/>
                </a:cxn>
                <a:cxn ang="0">
                  <a:pos x="855" y="0"/>
                </a:cxn>
                <a:cxn ang="0">
                  <a:pos x="837" y="0"/>
                </a:cxn>
                <a:cxn ang="0">
                  <a:pos x="688" y="144"/>
                </a:cxn>
                <a:cxn ang="0">
                  <a:pos x="550" y="300"/>
                </a:cxn>
                <a:cxn ang="0">
                  <a:pos x="425" y="462"/>
                </a:cxn>
                <a:cxn ang="0">
                  <a:pos x="311" y="629"/>
                </a:cxn>
                <a:cxn ang="0">
                  <a:pos x="215" y="803"/>
                </a:cxn>
                <a:cxn ang="0">
                  <a:pos x="132" y="983"/>
                </a:cxn>
                <a:cxn ang="0">
                  <a:pos x="60" y="1169"/>
                </a:cxn>
                <a:cxn ang="0">
                  <a:pos x="0" y="1361"/>
                </a:cxn>
                <a:cxn ang="0">
                  <a:pos x="0" y="1361"/>
                </a:cxn>
              </a:cxnLst>
              <a:rect l="0" t="0" r="r" b="b"/>
              <a:pathLst>
                <a:path w="855" h="1409">
                  <a:moveTo>
                    <a:pt x="0" y="1361"/>
                  </a:moveTo>
                  <a:lnTo>
                    <a:pt x="0" y="1409"/>
                  </a:lnTo>
                  <a:lnTo>
                    <a:pt x="54" y="1211"/>
                  </a:lnTo>
                  <a:lnTo>
                    <a:pt x="126" y="1013"/>
                  </a:lnTo>
                  <a:lnTo>
                    <a:pt x="215" y="827"/>
                  </a:lnTo>
                  <a:lnTo>
                    <a:pt x="311" y="647"/>
                  </a:lnTo>
                  <a:lnTo>
                    <a:pt x="431" y="474"/>
                  </a:lnTo>
                  <a:lnTo>
                    <a:pt x="556" y="312"/>
                  </a:lnTo>
                  <a:lnTo>
                    <a:pt x="700" y="150"/>
                  </a:lnTo>
                  <a:lnTo>
                    <a:pt x="855" y="0"/>
                  </a:lnTo>
                  <a:lnTo>
                    <a:pt x="837" y="0"/>
                  </a:lnTo>
                  <a:lnTo>
                    <a:pt x="688" y="144"/>
                  </a:lnTo>
                  <a:lnTo>
                    <a:pt x="550" y="300"/>
                  </a:lnTo>
                  <a:lnTo>
                    <a:pt x="425" y="462"/>
                  </a:lnTo>
                  <a:lnTo>
                    <a:pt x="311" y="629"/>
                  </a:lnTo>
                  <a:lnTo>
                    <a:pt x="215" y="803"/>
                  </a:lnTo>
                  <a:lnTo>
                    <a:pt x="132" y="983"/>
                  </a:lnTo>
                  <a:lnTo>
                    <a:pt x="60" y="1169"/>
                  </a:lnTo>
                  <a:lnTo>
                    <a:pt x="0" y="1361"/>
                  </a:lnTo>
                  <a:lnTo>
                    <a:pt x="0" y="1361"/>
                  </a:lnTo>
                  <a:close/>
                </a:path>
              </a:pathLst>
            </a:custGeom>
            <a:gradFill rotWithShape="0">
              <a:gsLst>
                <a:gs pos="0">
                  <a:schemeClr val="bg1"/>
                </a:gs>
                <a:gs pos="100000">
                  <a:schemeClr val="bg1">
                    <a:gamma/>
                    <a:shade val="94118"/>
                    <a:invGamma/>
                  </a:schemeClr>
                </a:gs>
              </a:gsLst>
              <a:lin ang="5400000" scaled="1"/>
            </a:gradFill>
            <a:ln w="9525">
              <a:noFill/>
              <a:round/>
            </a:ln>
          </p:spPr>
          <p:txBody>
            <a:bodyPr/>
            <a:lstStyle/>
            <a:p>
              <a:pPr marL="0" marR="0" lvl="0" indent="0" algn="l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VNI-Times" pitchFamily="2" charset="0"/>
                <a:ea typeface="+mn-ea"/>
                <a:cs typeface="+mn-cs"/>
              </a:endParaRPr>
            </a:p>
          </p:txBody>
        </p:sp>
        <p:sp>
          <p:nvSpPr>
            <p:cNvPr id="11282" name="Freeform 26"/>
            <p:cNvSpPr/>
            <p:nvPr/>
          </p:nvSpPr>
          <p:spPr>
            <a:xfrm>
              <a:off x="6" y="0"/>
              <a:ext cx="588" cy="599"/>
            </a:xfrm>
            <a:custGeom>
              <a:avLst/>
              <a:gdLst/>
              <a:ahLst/>
              <a:cxnLst>
                <a:cxn ang="0">
                  <a:pos x="586" y="0"/>
                </a:cxn>
                <a:cxn ang="0">
                  <a:pos x="568" y="0"/>
                </a:cxn>
                <a:cxn ang="0">
                  <a:pos x="407" y="132"/>
                </a:cxn>
                <a:cxn ang="0">
                  <a:pos x="257" y="270"/>
                </a:cxn>
                <a:cxn ang="0">
                  <a:pos x="120" y="420"/>
                </a:cxn>
                <a:cxn ang="0">
                  <a:pos x="0" y="575"/>
                </a:cxn>
                <a:cxn ang="0">
                  <a:pos x="0" y="599"/>
                </a:cxn>
                <a:cxn ang="0">
                  <a:pos x="120" y="432"/>
                </a:cxn>
                <a:cxn ang="0">
                  <a:pos x="257" y="282"/>
                </a:cxn>
                <a:cxn ang="0">
                  <a:pos x="413" y="138"/>
                </a:cxn>
                <a:cxn ang="0">
                  <a:pos x="586" y="0"/>
                </a:cxn>
                <a:cxn ang="0">
                  <a:pos x="586" y="0"/>
                </a:cxn>
              </a:cxnLst>
              <a:rect l="0" t="0" r="0" b="0"/>
              <a:pathLst>
                <a:path w="586" h="599">
                  <a:moveTo>
                    <a:pt x="586" y="0"/>
                  </a:moveTo>
                  <a:lnTo>
                    <a:pt x="568" y="0"/>
                  </a:lnTo>
                  <a:lnTo>
                    <a:pt x="407" y="132"/>
                  </a:lnTo>
                  <a:lnTo>
                    <a:pt x="257" y="270"/>
                  </a:lnTo>
                  <a:lnTo>
                    <a:pt x="120" y="420"/>
                  </a:lnTo>
                  <a:lnTo>
                    <a:pt x="0" y="575"/>
                  </a:lnTo>
                  <a:lnTo>
                    <a:pt x="0" y="599"/>
                  </a:lnTo>
                  <a:lnTo>
                    <a:pt x="120" y="432"/>
                  </a:lnTo>
                  <a:lnTo>
                    <a:pt x="257" y="282"/>
                  </a:lnTo>
                  <a:lnTo>
                    <a:pt x="413" y="138"/>
                  </a:lnTo>
                  <a:lnTo>
                    <a:pt x="586" y="0"/>
                  </a:lnTo>
                  <a:lnTo>
                    <a:pt x="586" y="0"/>
                  </a:lnTo>
                  <a:close/>
                </a:path>
              </a:pathLst>
            </a:custGeom>
            <a:solidFill>
              <a:schemeClr val="bg1">
                <a:alpha val="100000"/>
              </a:schemeClr>
            </a:solidFill>
            <a:ln w="9525">
              <a:noFill/>
            </a:ln>
          </p:spPr>
          <p:txBody>
            <a:bodyPr/>
            <a:lstStyle/>
            <a:p>
              <a:endParaRPr lang="en-US"/>
            </a:p>
          </p:txBody>
        </p:sp>
        <p:sp>
          <p:nvSpPr>
            <p:cNvPr id="11283" name="Freeform 27"/>
            <p:cNvSpPr/>
            <p:nvPr/>
          </p:nvSpPr>
          <p:spPr>
            <a:xfrm>
              <a:off x="6" y="0"/>
              <a:ext cx="270" cy="252"/>
            </a:xfrm>
            <a:custGeom>
              <a:avLst/>
              <a:gdLst/>
              <a:ahLst/>
              <a:cxnLst>
                <a:cxn ang="0">
                  <a:pos x="269" y="0"/>
                </a:cxn>
                <a:cxn ang="0">
                  <a:pos x="251" y="0"/>
                </a:cxn>
                <a:cxn ang="0">
                  <a:pos x="120" y="114"/>
                </a:cxn>
                <a:cxn ang="0">
                  <a:pos x="60" y="174"/>
                </a:cxn>
                <a:cxn ang="0">
                  <a:pos x="0" y="234"/>
                </a:cxn>
                <a:cxn ang="0">
                  <a:pos x="0" y="252"/>
                </a:cxn>
                <a:cxn ang="0">
                  <a:pos x="126" y="120"/>
                </a:cxn>
                <a:cxn ang="0">
                  <a:pos x="269" y="0"/>
                </a:cxn>
                <a:cxn ang="0">
                  <a:pos x="269" y="0"/>
                </a:cxn>
              </a:cxnLst>
              <a:rect l="0" t="0" r="0" b="0"/>
              <a:pathLst>
                <a:path w="269" h="252">
                  <a:moveTo>
                    <a:pt x="269" y="0"/>
                  </a:moveTo>
                  <a:lnTo>
                    <a:pt x="251" y="0"/>
                  </a:lnTo>
                  <a:lnTo>
                    <a:pt x="120" y="114"/>
                  </a:lnTo>
                  <a:lnTo>
                    <a:pt x="60" y="174"/>
                  </a:lnTo>
                  <a:lnTo>
                    <a:pt x="0" y="234"/>
                  </a:lnTo>
                  <a:lnTo>
                    <a:pt x="0" y="252"/>
                  </a:lnTo>
                  <a:lnTo>
                    <a:pt x="126" y="120"/>
                  </a:lnTo>
                  <a:lnTo>
                    <a:pt x="269" y="0"/>
                  </a:lnTo>
                  <a:lnTo>
                    <a:pt x="269" y="0"/>
                  </a:lnTo>
                  <a:close/>
                </a:path>
              </a:pathLst>
            </a:custGeom>
            <a:solidFill>
              <a:schemeClr val="bg1">
                <a:alpha val="100000"/>
              </a:schemeClr>
            </a:solidFill>
            <a:ln w="9525">
              <a:noFill/>
            </a:ln>
          </p:spPr>
          <p:txBody>
            <a:bodyPr/>
            <a:lstStyle/>
            <a:p>
              <a:endParaRPr lang="en-US"/>
            </a:p>
          </p:txBody>
        </p:sp>
        <p:sp>
          <p:nvSpPr>
            <p:cNvPr id="11284" name="Line 28"/>
            <p:cNvSpPr/>
            <p:nvPr/>
          </p:nvSpPr>
          <p:spPr>
            <a:xfrm>
              <a:off x="1" y="2749"/>
              <a:ext cx="5758" cy="0"/>
            </a:xfrm>
            <a:prstGeom prst="line">
              <a:avLst/>
            </a:prstGeom>
            <a:ln w="15875" cap="flat" cmpd="sng">
              <a:solidFill>
                <a:schemeClr val="bg1"/>
              </a:solidFill>
              <a:prstDash val="solid"/>
              <a:headEnd type="none" w="med" len="med"/>
              <a:tailEnd type="none" w="med" len="med"/>
            </a:ln>
          </p:spPr>
        </p:sp>
        <p:sp>
          <p:nvSpPr>
            <p:cNvPr id="11285" name="Line 29"/>
            <p:cNvSpPr/>
            <p:nvPr/>
          </p:nvSpPr>
          <p:spPr>
            <a:xfrm>
              <a:off x="1" y="2356"/>
              <a:ext cx="5758" cy="0"/>
            </a:xfrm>
            <a:prstGeom prst="line">
              <a:avLst/>
            </a:prstGeom>
            <a:ln w="15875" cap="flat" cmpd="sng">
              <a:solidFill>
                <a:schemeClr val="bg1"/>
              </a:solidFill>
              <a:prstDash val="solid"/>
              <a:headEnd type="none" w="med" len="med"/>
              <a:tailEnd type="none" w="med" len="med"/>
            </a:ln>
          </p:spPr>
        </p:sp>
        <p:sp>
          <p:nvSpPr>
            <p:cNvPr id="11286" name="Line 30"/>
            <p:cNvSpPr/>
            <p:nvPr/>
          </p:nvSpPr>
          <p:spPr>
            <a:xfrm>
              <a:off x="1" y="3142"/>
              <a:ext cx="5758" cy="0"/>
            </a:xfrm>
            <a:prstGeom prst="line">
              <a:avLst/>
            </a:prstGeom>
            <a:ln w="15875" cap="flat" cmpd="sng">
              <a:solidFill>
                <a:schemeClr val="bg2"/>
              </a:solidFill>
              <a:prstDash val="solid"/>
              <a:headEnd type="none" w="med" len="med"/>
              <a:tailEnd type="none" w="med" len="med"/>
            </a:ln>
          </p:spPr>
        </p:sp>
        <p:grpSp>
          <p:nvGrpSpPr>
            <p:cNvPr id="11287" name="Group 31"/>
            <p:cNvGrpSpPr/>
            <p:nvPr/>
          </p:nvGrpSpPr>
          <p:grpSpPr>
            <a:xfrm>
              <a:off x="1" y="392"/>
              <a:ext cx="5758" cy="1571"/>
              <a:chOff x="1" y="392"/>
              <a:chExt cx="5758" cy="1571"/>
            </a:xfrm>
          </p:grpSpPr>
          <p:sp>
            <p:nvSpPr>
              <p:cNvPr id="11290" name="Line 32"/>
              <p:cNvSpPr/>
              <p:nvPr userDrawn="1"/>
            </p:nvSpPr>
            <p:spPr>
              <a:xfrm>
                <a:off x="1" y="784"/>
                <a:ext cx="5758" cy="0"/>
              </a:xfrm>
              <a:prstGeom prst="line">
                <a:avLst/>
              </a:prstGeom>
              <a:ln w="15875" cap="flat" cmpd="sng">
                <a:solidFill>
                  <a:schemeClr val="bg1"/>
                </a:solidFill>
                <a:prstDash val="solid"/>
                <a:headEnd type="none" w="med" len="med"/>
                <a:tailEnd type="none" w="med" len="med"/>
              </a:ln>
            </p:spPr>
          </p:sp>
          <p:sp>
            <p:nvSpPr>
              <p:cNvPr id="11291" name="Line 33"/>
              <p:cNvSpPr/>
              <p:nvPr userDrawn="1"/>
            </p:nvSpPr>
            <p:spPr>
              <a:xfrm>
                <a:off x="1" y="1963"/>
                <a:ext cx="5758" cy="0"/>
              </a:xfrm>
              <a:prstGeom prst="line">
                <a:avLst/>
              </a:prstGeom>
              <a:ln w="15875" cap="flat" cmpd="sng">
                <a:solidFill>
                  <a:schemeClr val="bg1"/>
                </a:solidFill>
                <a:prstDash val="solid"/>
                <a:headEnd type="none" w="med" len="med"/>
                <a:tailEnd type="none" w="med" len="med"/>
              </a:ln>
            </p:spPr>
          </p:sp>
          <p:sp>
            <p:nvSpPr>
              <p:cNvPr id="11292" name="Line 34"/>
              <p:cNvSpPr/>
              <p:nvPr userDrawn="1"/>
            </p:nvSpPr>
            <p:spPr>
              <a:xfrm>
                <a:off x="1" y="1570"/>
                <a:ext cx="5758" cy="0"/>
              </a:xfrm>
              <a:prstGeom prst="line">
                <a:avLst/>
              </a:prstGeom>
              <a:ln w="15875" cap="flat" cmpd="sng">
                <a:solidFill>
                  <a:schemeClr val="bg1"/>
                </a:solidFill>
                <a:prstDash val="solid"/>
                <a:headEnd type="none" w="med" len="med"/>
                <a:tailEnd type="none" w="med" len="med"/>
              </a:ln>
            </p:spPr>
          </p:sp>
          <p:sp>
            <p:nvSpPr>
              <p:cNvPr id="11293" name="Line 35"/>
              <p:cNvSpPr/>
              <p:nvPr userDrawn="1"/>
            </p:nvSpPr>
            <p:spPr>
              <a:xfrm>
                <a:off x="1" y="1177"/>
                <a:ext cx="5758" cy="0"/>
              </a:xfrm>
              <a:prstGeom prst="line">
                <a:avLst/>
              </a:prstGeom>
              <a:ln w="15875" cap="flat" cmpd="sng">
                <a:solidFill>
                  <a:schemeClr val="bg1"/>
                </a:solidFill>
                <a:prstDash val="solid"/>
                <a:headEnd type="none" w="med" len="med"/>
                <a:tailEnd type="none" w="med" len="med"/>
              </a:ln>
            </p:spPr>
          </p:sp>
          <p:sp>
            <p:nvSpPr>
              <p:cNvPr id="11294" name="Line 36"/>
              <p:cNvSpPr/>
              <p:nvPr userDrawn="1"/>
            </p:nvSpPr>
            <p:spPr>
              <a:xfrm>
                <a:off x="1" y="392"/>
                <a:ext cx="5758" cy="0"/>
              </a:xfrm>
              <a:prstGeom prst="line">
                <a:avLst/>
              </a:prstGeom>
              <a:ln w="15875" cap="flat" cmpd="sng">
                <a:solidFill>
                  <a:schemeClr val="bg1"/>
                </a:solidFill>
                <a:prstDash val="solid"/>
                <a:headEnd type="none" w="med" len="med"/>
                <a:tailEnd type="none" w="med" len="med"/>
              </a:ln>
            </p:spPr>
          </p:sp>
        </p:grpSp>
        <p:sp>
          <p:nvSpPr>
            <p:cNvPr id="11288" name="Line 37"/>
            <p:cNvSpPr/>
            <p:nvPr/>
          </p:nvSpPr>
          <p:spPr>
            <a:xfrm>
              <a:off x="1" y="3928"/>
              <a:ext cx="5758" cy="0"/>
            </a:xfrm>
            <a:prstGeom prst="line">
              <a:avLst/>
            </a:prstGeom>
            <a:ln w="15875" cap="flat" cmpd="sng">
              <a:solidFill>
                <a:schemeClr val="bg2"/>
              </a:solidFill>
              <a:prstDash val="solid"/>
              <a:headEnd type="none" w="med" len="med"/>
              <a:tailEnd type="none" w="med" len="med"/>
            </a:ln>
          </p:spPr>
        </p:sp>
        <p:sp>
          <p:nvSpPr>
            <p:cNvPr id="11289" name="Line 38"/>
            <p:cNvSpPr/>
            <p:nvPr/>
          </p:nvSpPr>
          <p:spPr>
            <a:xfrm>
              <a:off x="1" y="3535"/>
              <a:ext cx="5758" cy="0"/>
            </a:xfrm>
            <a:prstGeom prst="line">
              <a:avLst/>
            </a:prstGeom>
            <a:ln w="15875" cap="flat" cmpd="sng">
              <a:solidFill>
                <a:schemeClr val="bg2"/>
              </a:solidFill>
              <a:prstDash val="solid"/>
              <a:headEnd type="none" w="med" len="med"/>
              <a:tailEnd type="none" w="med" len="med"/>
            </a:ln>
          </p:spPr>
        </p:sp>
      </p:grpSp>
      <p:sp>
        <p:nvSpPr>
          <p:cNvPr id="138279" name="Rectangle 39"/>
          <p:cNvSpPr>
            <a:spLocks noGrp="1" noChangeArrowheads="1"/>
          </p:cNvSpPr>
          <p:nvPr>
            <p:ph type="ctrTitle" sz="quarter"/>
          </p:nvPr>
        </p:nvSpPr>
        <p:spPr>
          <a:xfrm>
            <a:off x="685800" y="1692275"/>
            <a:ext cx="7772400" cy="1736725"/>
          </a:xfrm>
        </p:spPr>
        <p:txBody>
          <a:bodyPr anchor="b"/>
          <a:lstStyle>
            <a:lvl1pPr>
              <a:defRPr sz="54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138280" name="Rectangle 40"/>
          <p:cNvSpPr>
            <a:spLocks noGrp="1" noChangeArrowheads="1"/>
          </p:cNvSpPr>
          <p:nvPr>
            <p:ph type="subTitle" sz="quarter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Font typeface="Wingdings" panose="05000000000000000000" pitchFamily="2" charset="2"/>
              <a:buNone/>
              <a:defRPr/>
            </a:lvl1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4" name="Rectangle 41"/>
          <p:cNvSpPr>
            <a:spLocks noGrp="1" noChangeArrowheads="1"/>
          </p:cNvSpPr>
          <p:nvPr>
            <p:ph type="dt" sz="quarter" idx="2"/>
          </p:nvPr>
        </p:nvSpPr>
        <p:spPr bwMode="auto">
          <a:xfrm>
            <a:off x="457200" y="6243638"/>
            <a:ext cx="2133600" cy="457200"/>
          </a:xfrm>
          <a:prstGeom prst="rect">
            <a:avLst/>
          </a:prstGeom>
          <a:ln>
            <a:miter lim="800000"/>
          </a:ln>
        </p:spPr>
        <p:txBody>
          <a:bodyPr vert="horz" wrap="square" lIns="91440" tIns="45720" rIns="91440" bIns="45720" numCol="1" anchor="t" anchorCtr="0" compatLnSpc="1"/>
          <a:lstStyle>
            <a:lvl1pPr>
              <a:defRPr smtClean="0"/>
            </a:lvl1pPr>
          </a:lstStyle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0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>
                <a:outerShdw blurRad="38100" dist="38100" dir="2700000" algn="tl">
                  <a:srgbClr val="000000"/>
                </a:outerShdw>
              </a:effectLst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45" name="Rectangle 42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ln>
            <a:miter lim="800000"/>
          </a:ln>
        </p:spPr>
        <p:txBody>
          <a:bodyPr vert="horz" wrap="square" lIns="91440" tIns="45720" rIns="91440" bIns="45720" numCol="1" anchor="t" anchorCtr="0" compatLnSpc="1"/>
          <a:lstStyle>
            <a:lvl1pPr>
              <a:defRPr smtClean="0"/>
            </a:lvl1pPr>
          </a:lstStyle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0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>
                <a:outerShdw blurRad="38100" dist="38100" dir="2700000" algn="tl">
                  <a:srgbClr val="000000"/>
                </a:outerShdw>
              </a:effectLst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46" name="Rectangle 43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3638"/>
            <a:ext cx="2133600" cy="457200"/>
          </a:xfrm>
          <a:prstGeom prst="rect">
            <a:avLst/>
          </a:prstGeom>
          <a:ln>
            <a:miter lim="800000"/>
          </a:ln>
        </p:spPr>
        <p:txBody>
          <a:bodyPr vert="horz" wrap="square" lIns="91440" tIns="45720" rIns="91440" bIns="45720" numCol="1" anchor="t" anchorCtr="0" compatLnSpc="1"/>
          <a:lstStyle/>
          <a:p>
            <a:pPr algn="r">
              <a:buNone/>
            </a:pPr>
            <a:fld id="{9A0DB2DC-4C9A-4742-B13C-FB6460FD3503}" type="slidenum">
              <a:rPr lang="en-US" dirty="0">
                <a:effectLst>
                  <a:outerShdw blurRad="38100" dist="38100" dir="2700000">
                    <a:srgbClr val="C0C0C0"/>
                  </a:outerShdw>
                </a:effectLst>
              </a:rPr>
              <a:t>‹#›</a:t>
            </a:fld>
            <a:endParaRPr lang="en-US" dirty="0">
              <a:effectLst>
                <a:outerShdw blurRad="38100" dist="38100" dir="2700000">
                  <a:srgbClr val="C0C0C0"/>
                </a:outerShdw>
              </a:effectLst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5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Pr>
        <a:gradFill rotWithShape="0">
          <a:gsLst>
            <a:gs pos="0">
              <a:srgbClr val="001847"/>
            </a:gs>
            <a:gs pos="100000">
              <a:schemeClr val="bg1"/>
            </a:gs>
          </a:gsLst>
          <a:lin ang="5400000" scaled="1"/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2290" name="Group 2"/>
          <p:cNvGrpSpPr/>
          <p:nvPr/>
        </p:nvGrpSpPr>
        <p:grpSpPr>
          <a:xfrm>
            <a:off x="-6350" y="20638"/>
            <a:ext cx="9144000" cy="6858000"/>
            <a:chOff x="0" y="0"/>
            <a:chExt cx="5760" cy="4320"/>
          </a:xfrm>
        </p:grpSpPr>
        <p:sp>
          <p:nvSpPr>
            <p:cNvPr id="12313" name="Freeform 3"/>
            <p:cNvSpPr/>
            <p:nvPr/>
          </p:nvSpPr>
          <p:spPr>
            <a:xfrm>
              <a:off x="0" y="3072"/>
              <a:ext cx="5760" cy="1248"/>
            </a:xfrm>
            <a:custGeom>
              <a:avLst/>
              <a:gdLst/>
              <a:ahLst/>
              <a:cxnLst>
                <a:cxn ang="0">
                  <a:pos x="6027" y="2296"/>
                </a:cxn>
                <a:cxn ang="0">
                  <a:pos x="0" y="2296"/>
                </a:cxn>
                <a:cxn ang="0">
                  <a:pos x="0" y="0"/>
                </a:cxn>
                <a:cxn ang="0">
                  <a:pos x="6027" y="0"/>
                </a:cxn>
                <a:cxn ang="0">
                  <a:pos x="6027" y="2296"/>
                </a:cxn>
                <a:cxn ang="0">
                  <a:pos x="6027" y="2296"/>
                </a:cxn>
              </a:cxnLst>
              <a:rect l="0" t="0" r="0" b="0"/>
              <a:pathLst>
                <a:path w="6027" h="2296">
                  <a:moveTo>
                    <a:pt x="6027" y="2296"/>
                  </a:moveTo>
                  <a:lnTo>
                    <a:pt x="0" y="2296"/>
                  </a:lnTo>
                  <a:lnTo>
                    <a:pt x="0" y="0"/>
                  </a:lnTo>
                  <a:lnTo>
                    <a:pt x="6027" y="0"/>
                  </a:lnTo>
                  <a:lnTo>
                    <a:pt x="6027" y="2296"/>
                  </a:lnTo>
                  <a:lnTo>
                    <a:pt x="6027" y="2296"/>
                  </a:lnTo>
                  <a:close/>
                </a:path>
              </a:pathLst>
            </a:custGeom>
            <a:gradFill rotWithShape="0">
              <a:gsLst>
                <a:gs pos="0">
                  <a:schemeClr val="bg1">
                    <a:alpha val="100000"/>
                  </a:schemeClr>
                </a:gs>
                <a:gs pos="100000">
                  <a:schemeClr val="accent2">
                    <a:alpha val="100000"/>
                  </a:schemeClr>
                </a:gs>
              </a:gsLst>
              <a:lin ang="5400000" scaled="1"/>
              <a:tileRect/>
            </a:gradFill>
            <a:ln w="9525">
              <a:noFill/>
            </a:ln>
          </p:spPr>
          <p:txBody>
            <a:bodyPr/>
            <a:lstStyle/>
            <a:p>
              <a:endParaRPr lang="en-US"/>
            </a:p>
          </p:txBody>
        </p:sp>
        <p:sp>
          <p:nvSpPr>
            <p:cNvPr id="9" name="Freeform 4"/>
            <p:cNvSpPr/>
            <p:nvPr/>
          </p:nvSpPr>
          <p:spPr bwMode="hidden">
            <a:xfrm>
              <a:off x="0" y="0"/>
              <a:ext cx="5760" cy="3072"/>
            </a:xfrm>
            <a:custGeom>
              <a:avLst/>
              <a:gdLst/>
              <a:ahLst/>
              <a:cxnLst>
                <a:cxn ang="0">
                  <a:pos x="6027" y="2296"/>
                </a:cxn>
                <a:cxn ang="0">
                  <a:pos x="0" y="2296"/>
                </a:cxn>
                <a:cxn ang="0">
                  <a:pos x="0" y="0"/>
                </a:cxn>
                <a:cxn ang="0">
                  <a:pos x="6027" y="0"/>
                </a:cxn>
                <a:cxn ang="0">
                  <a:pos x="6027" y="2296"/>
                </a:cxn>
                <a:cxn ang="0">
                  <a:pos x="6027" y="2296"/>
                </a:cxn>
              </a:cxnLst>
              <a:rect l="0" t="0" r="r" b="b"/>
              <a:pathLst>
                <a:path w="6027" h="2296">
                  <a:moveTo>
                    <a:pt x="6027" y="2296"/>
                  </a:moveTo>
                  <a:lnTo>
                    <a:pt x="0" y="2296"/>
                  </a:lnTo>
                  <a:lnTo>
                    <a:pt x="0" y="0"/>
                  </a:lnTo>
                  <a:lnTo>
                    <a:pt x="6027" y="0"/>
                  </a:lnTo>
                  <a:lnTo>
                    <a:pt x="6027" y="2296"/>
                  </a:lnTo>
                  <a:lnTo>
                    <a:pt x="6027" y="2296"/>
                  </a:lnTo>
                  <a:close/>
                </a:path>
              </a:pathLst>
            </a:custGeom>
            <a:gradFill rotWithShape="0">
              <a:gsLst>
                <a:gs pos="0">
                  <a:schemeClr val="bg1">
                    <a:gamma/>
                    <a:shade val="46275"/>
                    <a:invGamma/>
                  </a:schemeClr>
                </a:gs>
                <a:gs pos="100000">
                  <a:schemeClr val="bg1"/>
                </a:gs>
              </a:gsLst>
              <a:lin ang="5400000" scaled="1"/>
            </a:gradFill>
            <a:ln w="9525">
              <a:noFill/>
              <a:round/>
            </a:ln>
          </p:spPr>
          <p:txBody>
            <a:bodyPr/>
            <a:lstStyle/>
            <a:p>
              <a:pPr marL="0" marR="0" lvl="0" indent="0" algn="l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VNI-Times" pitchFamily="2" charset="0"/>
                <a:ea typeface="+mn-ea"/>
                <a:cs typeface="+mn-cs"/>
              </a:endParaRPr>
            </a:p>
          </p:txBody>
        </p:sp>
      </p:grpSp>
      <p:sp>
        <p:nvSpPr>
          <p:cNvPr id="12291" name="Freeform 5"/>
          <p:cNvSpPr/>
          <p:nvPr/>
        </p:nvSpPr>
        <p:spPr>
          <a:xfrm>
            <a:off x="6242050" y="6269038"/>
            <a:ext cx="2895600" cy="609600"/>
          </a:xfrm>
          <a:custGeom>
            <a:avLst/>
            <a:gdLst/>
            <a:ahLst/>
            <a:cxnLst>
              <a:cxn ang="0">
                <a:pos x="5748" y="246"/>
              </a:cxn>
              <a:cxn ang="0">
                <a:pos x="0" y="246"/>
              </a:cxn>
              <a:cxn ang="0">
                <a:pos x="0" y="0"/>
              </a:cxn>
              <a:cxn ang="0">
                <a:pos x="5748" y="0"/>
              </a:cxn>
              <a:cxn ang="0">
                <a:pos x="5748" y="246"/>
              </a:cxn>
              <a:cxn ang="0">
                <a:pos x="5748" y="246"/>
              </a:cxn>
            </a:cxnLst>
            <a:rect l="0" t="0" r="0" b="0"/>
            <a:pathLst>
              <a:path w="5748" h="246">
                <a:moveTo>
                  <a:pt x="5748" y="246"/>
                </a:moveTo>
                <a:lnTo>
                  <a:pt x="0" y="246"/>
                </a:lnTo>
                <a:lnTo>
                  <a:pt x="0" y="0"/>
                </a:lnTo>
                <a:lnTo>
                  <a:pt x="5748" y="0"/>
                </a:lnTo>
                <a:lnTo>
                  <a:pt x="5748" y="246"/>
                </a:lnTo>
                <a:lnTo>
                  <a:pt x="5748" y="246"/>
                </a:lnTo>
                <a:close/>
              </a:path>
            </a:pathLst>
          </a:custGeom>
          <a:gradFill rotWithShape="0">
            <a:gsLst>
              <a:gs pos="0">
                <a:schemeClr val="bg1">
                  <a:alpha val="100000"/>
                </a:schemeClr>
              </a:gs>
              <a:gs pos="100000">
                <a:schemeClr val="hlink">
                  <a:alpha val="100000"/>
                </a:schemeClr>
              </a:gs>
            </a:gsLst>
            <a:lin ang="18900000" scaled="1"/>
            <a:tileRect/>
          </a:gradFill>
          <a:ln w="9525">
            <a:noFill/>
          </a:ln>
        </p:spPr>
        <p:txBody>
          <a:bodyPr/>
          <a:lstStyle/>
          <a:p>
            <a:endParaRPr lang="en-US"/>
          </a:p>
        </p:txBody>
      </p:sp>
      <p:grpSp>
        <p:nvGrpSpPr>
          <p:cNvPr id="12292" name="Group 6"/>
          <p:cNvGrpSpPr/>
          <p:nvPr/>
        </p:nvGrpSpPr>
        <p:grpSpPr>
          <a:xfrm>
            <a:off x="-1587" y="6034088"/>
            <a:ext cx="7845425" cy="850900"/>
            <a:chOff x="0" y="3792"/>
            <a:chExt cx="4942" cy="536"/>
          </a:xfrm>
        </p:grpSpPr>
        <p:sp>
          <p:nvSpPr>
            <p:cNvPr id="12" name="Freeform 7"/>
            <p:cNvSpPr/>
            <p:nvPr/>
          </p:nvSpPr>
          <p:spPr bwMode="ltGray">
            <a:xfrm>
              <a:off x="1488" y="3792"/>
              <a:ext cx="3240" cy="536"/>
            </a:xfrm>
            <a:custGeom>
              <a:avLst/>
              <a:gdLst/>
              <a:ahLst/>
              <a:cxnLst>
                <a:cxn ang="0">
                  <a:pos x="3132" y="469"/>
                </a:cxn>
                <a:cxn ang="0">
                  <a:pos x="2995" y="395"/>
                </a:cxn>
                <a:cxn ang="0">
                  <a:pos x="2911" y="375"/>
                </a:cxn>
                <a:cxn ang="0">
                  <a:pos x="2678" y="228"/>
                </a:cxn>
                <a:cxn ang="0">
                  <a:pos x="2553" y="74"/>
                </a:cxn>
                <a:cxn ang="0">
                  <a:pos x="2457" y="7"/>
                </a:cxn>
                <a:cxn ang="0">
                  <a:pos x="2403" y="47"/>
                </a:cxn>
                <a:cxn ang="0">
                  <a:pos x="2289" y="74"/>
                </a:cxn>
                <a:cxn ang="0">
                  <a:pos x="2134" y="74"/>
                </a:cxn>
                <a:cxn ang="0">
                  <a:pos x="2044" y="128"/>
                </a:cxn>
                <a:cxn ang="0">
                  <a:pos x="1775" y="222"/>
                </a:cxn>
                <a:cxn ang="0">
                  <a:pos x="1602" y="181"/>
                </a:cxn>
                <a:cxn ang="0">
                  <a:pos x="1560" y="101"/>
                </a:cxn>
                <a:cxn ang="0">
                  <a:pos x="1542" y="87"/>
                </a:cxn>
                <a:cxn ang="0">
                  <a:pos x="1446" y="60"/>
                </a:cxn>
                <a:cxn ang="0">
                  <a:pos x="1375" y="74"/>
                </a:cxn>
                <a:cxn ang="0">
                  <a:pos x="1309" y="87"/>
                </a:cxn>
                <a:cxn ang="0">
                  <a:pos x="1243" y="13"/>
                </a:cxn>
                <a:cxn ang="0">
                  <a:pos x="1225" y="0"/>
                </a:cxn>
                <a:cxn ang="0">
                  <a:pos x="1189" y="0"/>
                </a:cxn>
                <a:cxn ang="0">
                  <a:pos x="1106" y="34"/>
                </a:cxn>
                <a:cxn ang="0">
                  <a:pos x="1106" y="34"/>
                </a:cxn>
                <a:cxn ang="0">
                  <a:pos x="1094" y="40"/>
                </a:cxn>
                <a:cxn ang="0">
                  <a:pos x="1070" y="54"/>
                </a:cxn>
                <a:cxn ang="0">
                  <a:pos x="1034" y="74"/>
                </a:cxn>
                <a:cxn ang="0">
                  <a:pos x="1004" y="74"/>
                </a:cxn>
                <a:cxn ang="0">
                  <a:pos x="986" y="74"/>
                </a:cxn>
                <a:cxn ang="0">
                  <a:pos x="956" y="81"/>
                </a:cxn>
                <a:cxn ang="0">
                  <a:pos x="920" y="94"/>
                </a:cxn>
                <a:cxn ang="0">
                  <a:pos x="884" y="107"/>
                </a:cxn>
                <a:cxn ang="0">
                  <a:pos x="843" y="128"/>
                </a:cxn>
                <a:cxn ang="0">
                  <a:pos x="813" y="141"/>
                </a:cxn>
                <a:cxn ang="0">
                  <a:pos x="789" y="148"/>
                </a:cxn>
                <a:cxn ang="0">
                  <a:pos x="783" y="154"/>
                </a:cxn>
                <a:cxn ang="0">
                  <a:pos x="556" y="228"/>
                </a:cxn>
                <a:cxn ang="0">
                  <a:pos x="394" y="294"/>
                </a:cxn>
                <a:cxn ang="0">
                  <a:pos x="107" y="462"/>
                </a:cxn>
                <a:cxn ang="0">
                  <a:pos x="0" y="536"/>
                </a:cxn>
                <a:cxn ang="0">
                  <a:pos x="3240" y="536"/>
                </a:cxn>
                <a:cxn ang="0">
                  <a:pos x="3132" y="469"/>
                </a:cxn>
                <a:cxn ang="0">
                  <a:pos x="3132" y="469"/>
                </a:cxn>
              </a:cxnLst>
              <a:rect l="0" t="0" r="r" b="b"/>
              <a:pathLst>
                <a:path w="3240" h="536">
                  <a:moveTo>
                    <a:pt x="3132" y="469"/>
                  </a:moveTo>
                  <a:lnTo>
                    <a:pt x="2995" y="395"/>
                  </a:lnTo>
                  <a:lnTo>
                    <a:pt x="2911" y="375"/>
                  </a:lnTo>
                  <a:lnTo>
                    <a:pt x="2678" y="228"/>
                  </a:lnTo>
                  <a:lnTo>
                    <a:pt x="2553" y="74"/>
                  </a:lnTo>
                  <a:lnTo>
                    <a:pt x="2457" y="7"/>
                  </a:lnTo>
                  <a:lnTo>
                    <a:pt x="2403" y="47"/>
                  </a:lnTo>
                  <a:lnTo>
                    <a:pt x="2289" y="74"/>
                  </a:lnTo>
                  <a:lnTo>
                    <a:pt x="2134" y="74"/>
                  </a:lnTo>
                  <a:lnTo>
                    <a:pt x="2044" y="128"/>
                  </a:lnTo>
                  <a:lnTo>
                    <a:pt x="1775" y="222"/>
                  </a:lnTo>
                  <a:lnTo>
                    <a:pt x="1602" y="181"/>
                  </a:lnTo>
                  <a:lnTo>
                    <a:pt x="1560" y="101"/>
                  </a:lnTo>
                  <a:lnTo>
                    <a:pt x="1542" y="87"/>
                  </a:lnTo>
                  <a:lnTo>
                    <a:pt x="1446" y="60"/>
                  </a:lnTo>
                  <a:lnTo>
                    <a:pt x="1375" y="74"/>
                  </a:lnTo>
                  <a:lnTo>
                    <a:pt x="1309" y="87"/>
                  </a:lnTo>
                  <a:lnTo>
                    <a:pt x="1243" y="13"/>
                  </a:lnTo>
                  <a:lnTo>
                    <a:pt x="1225" y="0"/>
                  </a:lnTo>
                  <a:lnTo>
                    <a:pt x="1189" y="0"/>
                  </a:lnTo>
                  <a:lnTo>
                    <a:pt x="1106" y="34"/>
                  </a:lnTo>
                  <a:lnTo>
                    <a:pt x="1106" y="34"/>
                  </a:lnTo>
                  <a:lnTo>
                    <a:pt x="1094" y="40"/>
                  </a:lnTo>
                  <a:lnTo>
                    <a:pt x="1070" y="54"/>
                  </a:lnTo>
                  <a:lnTo>
                    <a:pt x="1034" y="74"/>
                  </a:lnTo>
                  <a:lnTo>
                    <a:pt x="1004" y="74"/>
                  </a:lnTo>
                  <a:lnTo>
                    <a:pt x="986" y="74"/>
                  </a:lnTo>
                  <a:lnTo>
                    <a:pt x="956" y="81"/>
                  </a:lnTo>
                  <a:lnTo>
                    <a:pt x="920" y="94"/>
                  </a:lnTo>
                  <a:lnTo>
                    <a:pt x="884" y="107"/>
                  </a:lnTo>
                  <a:lnTo>
                    <a:pt x="843" y="128"/>
                  </a:lnTo>
                  <a:lnTo>
                    <a:pt x="813" y="141"/>
                  </a:lnTo>
                  <a:lnTo>
                    <a:pt x="789" y="148"/>
                  </a:lnTo>
                  <a:lnTo>
                    <a:pt x="783" y="154"/>
                  </a:lnTo>
                  <a:lnTo>
                    <a:pt x="556" y="228"/>
                  </a:lnTo>
                  <a:lnTo>
                    <a:pt x="394" y="294"/>
                  </a:lnTo>
                  <a:lnTo>
                    <a:pt x="107" y="462"/>
                  </a:lnTo>
                  <a:lnTo>
                    <a:pt x="0" y="536"/>
                  </a:lnTo>
                  <a:lnTo>
                    <a:pt x="3240" y="536"/>
                  </a:lnTo>
                  <a:lnTo>
                    <a:pt x="3132" y="469"/>
                  </a:lnTo>
                  <a:lnTo>
                    <a:pt x="3132" y="469"/>
                  </a:lnTo>
                  <a:close/>
                </a:path>
              </a:pathLst>
            </a:custGeom>
            <a:gradFill rotWithShape="0">
              <a:gsLst>
                <a:gs pos="0">
                  <a:schemeClr val="bg2">
                    <a:gamma/>
                    <a:tint val="66667"/>
                    <a:invGamma/>
                  </a:schemeClr>
                </a:gs>
                <a:gs pos="100000">
                  <a:schemeClr val="bg2"/>
                </a:gs>
              </a:gsLst>
              <a:lin ang="5400000" scaled="1"/>
            </a:gradFill>
            <a:ln w="9525">
              <a:noFill/>
              <a:round/>
            </a:ln>
          </p:spPr>
          <p:txBody>
            <a:bodyPr/>
            <a:lstStyle/>
            <a:p>
              <a:pPr marL="0" marR="0" lvl="0" indent="0" algn="l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VNI-Times" pitchFamily="2" charset="0"/>
                <a:ea typeface="+mn-ea"/>
                <a:cs typeface="+mn-cs"/>
              </a:endParaRPr>
            </a:p>
          </p:txBody>
        </p:sp>
        <p:grpSp>
          <p:nvGrpSpPr>
            <p:cNvPr id="12306" name="Group 8"/>
            <p:cNvGrpSpPr/>
            <p:nvPr userDrawn="1"/>
          </p:nvGrpSpPr>
          <p:grpSpPr>
            <a:xfrm>
              <a:off x="2486" y="3792"/>
              <a:ext cx="2456" cy="536"/>
              <a:chOff x="2486" y="3792"/>
              <a:chExt cx="2456" cy="536"/>
            </a:xfrm>
          </p:grpSpPr>
          <p:sp>
            <p:nvSpPr>
              <p:cNvPr id="12308" name="Freeform 9"/>
              <p:cNvSpPr/>
              <p:nvPr userDrawn="1"/>
            </p:nvSpPr>
            <p:spPr>
              <a:xfrm>
                <a:off x="3948" y="3799"/>
                <a:ext cx="994" cy="529"/>
              </a:xfrm>
              <a:custGeom>
                <a:avLst/>
                <a:gdLst/>
                <a:ahLst/>
                <a:cxnLst>
                  <a:cxn ang="0">
                    <a:pos x="636" y="373"/>
                  </a:cxn>
                  <a:cxn ang="0">
                    <a:pos x="495" y="370"/>
                  </a:cxn>
                  <a:cxn ang="0">
                    <a:pos x="280" y="249"/>
                  </a:cxn>
                  <a:cxn ang="0">
                    <a:pos x="127" y="66"/>
                  </a:cxn>
                  <a:cxn ang="0">
                    <a:pos x="0" y="0"/>
                  </a:cxn>
                  <a:cxn ang="0">
                    <a:pos x="22" y="26"/>
                  </a:cxn>
                  <a:cxn ang="0">
                    <a:pos x="0" y="65"/>
                  </a:cxn>
                  <a:cxn ang="0">
                    <a:pos x="30" y="119"/>
                  </a:cxn>
                  <a:cxn ang="0">
                    <a:pos x="75" y="243"/>
                  </a:cxn>
                  <a:cxn ang="0">
                    <a:pos x="45" y="422"/>
                  </a:cxn>
                  <a:cxn ang="0">
                    <a:pos x="200" y="329"/>
                  </a:cxn>
                  <a:cxn ang="0">
                    <a:pos x="592" y="527"/>
                  </a:cxn>
                  <a:cxn ang="0">
                    <a:pos x="994" y="529"/>
                  </a:cxn>
                  <a:cxn ang="0">
                    <a:pos x="828" y="473"/>
                  </a:cxn>
                  <a:cxn ang="0">
                    <a:pos x="636" y="373"/>
                  </a:cxn>
                </a:cxnLst>
                <a:rect l="0" t="0" r="0" b="0"/>
                <a:pathLst>
                  <a:path w="994" h="529">
                    <a:moveTo>
                      <a:pt x="636" y="373"/>
                    </a:moveTo>
                    <a:lnTo>
                      <a:pt x="495" y="370"/>
                    </a:lnTo>
                    <a:lnTo>
                      <a:pt x="280" y="249"/>
                    </a:lnTo>
                    <a:lnTo>
                      <a:pt x="127" y="66"/>
                    </a:lnTo>
                    <a:lnTo>
                      <a:pt x="0" y="0"/>
                    </a:lnTo>
                    <a:lnTo>
                      <a:pt x="22" y="26"/>
                    </a:lnTo>
                    <a:lnTo>
                      <a:pt x="0" y="65"/>
                    </a:lnTo>
                    <a:lnTo>
                      <a:pt x="30" y="119"/>
                    </a:lnTo>
                    <a:lnTo>
                      <a:pt x="75" y="243"/>
                    </a:lnTo>
                    <a:lnTo>
                      <a:pt x="45" y="422"/>
                    </a:lnTo>
                    <a:lnTo>
                      <a:pt x="200" y="329"/>
                    </a:lnTo>
                    <a:lnTo>
                      <a:pt x="592" y="527"/>
                    </a:lnTo>
                    <a:lnTo>
                      <a:pt x="994" y="529"/>
                    </a:lnTo>
                    <a:lnTo>
                      <a:pt x="828" y="473"/>
                    </a:lnTo>
                    <a:lnTo>
                      <a:pt x="636" y="373"/>
                    </a:lnTo>
                    <a:close/>
                  </a:path>
                </a:pathLst>
              </a:custGeom>
              <a:solidFill>
                <a:schemeClr val="bg2">
                  <a:alpha val="100000"/>
                </a:schemeClr>
              </a:solidFill>
              <a:ln w="9525">
                <a:noFill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2309" name="Freeform 10"/>
              <p:cNvSpPr/>
              <p:nvPr userDrawn="1"/>
            </p:nvSpPr>
            <p:spPr>
              <a:xfrm>
                <a:off x="2677" y="3792"/>
                <a:ext cx="186" cy="395"/>
              </a:xfrm>
              <a:custGeom>
                <a:avLst/>
                <a:gdLst/>
                <a:ahLst/>
                <a:cxnLst>
                  <a:cxn ang="0">
                    <a:pos x="36" y="0"/>
                  </a:cxn>
                  <a:cxn ang="0">
                    <a:pos x="54" y="18"/>
                  </a:cxn>
                  <a:cxn ang="0">
                    <a:pos x="24" y="30"/>
                  </a:cxn>
                  <a:cxn ang="0">
                    <a:pos x="18" y="66"/>
                  </a:cxn>
                  <a:cxn ang="0">
                    <a:pos x="42" y="114"/>
                  </a:cxn>
                  <a:cxn ang="0">
                    <a:pos x="48" y="162"/>
                  </a:cxn>
                  <a:cxn ang="0">
                    <a:pos x="0" y="353"/>
                  </a:cxn>
                  <a:cxn ang="0">
                    <a:pos x="54" y="233"/>
                  </a:cxn>
                  <a:cxn ang="0">
                    <a:pos x="84" y="216"/>
                  </a:cxn>
                  <a:cxn ang="0">
                    <a:pos x="126" y="126"/>
                  </a:cxn>
                  <a:cxn ang="0">
                    <a:pos x="144" y="120"/>
                  </a:cxn>
                  <a:cxn ang="0">
                    <a:pos x="144" y="90"/>
                  </a:cxn>
                  <a:cxn ang="0">
                    <a:pos x="186" y="66"/>
                  </a:cxn>
                  <a:cxn ang="0">
                    <a:pos x="162" y="60"/>
                  </a:cxn>
                  <a:cxn ang="0">
                    <a:pos x="36" y="0"/>
                  </a:cxn>
                  <a:cxn ang="0">
                    <a:pos x="36" y="0"/>
                  </a:cxn>
                </a:cxnLst>
                <a:rect l="0" t="0" r="0" b="0"/>
                <a:pathLst>
                  <a:path w="186" h="353">
                    <a:moveTo>
                      <a:pt x="36" y="0"/>
                    </a:moveTo>
                    <a:lnTo>
                      <a:pt x="54" y="18"/>
                    </a:lnTo>
                    <a:lnTo>
                      <a:pt x="24" y="30"/>
                    </a:lnTo>
                    <a:lnTo>
                      <a:pt x="18" y="66"/>
                    </a:lnTo>
                    <a:lnTo>
                      <a:pt x="42" y="114"/>
                    </a:lnTo>
                    <a:lnTo>
                      <a:pt x="48" y="162"/>
                    </a:lnTo>
                    <a:lnTo>
                      <a:pt x="0" y="353"/>
                    </a:lnTo>
                    <a:lnTo>
                      <a:pt x="54" y="233"/>
                    </a:lnTo>
                    <a:lnTo>
                      <a:pt x="84" y="216"/>
                    </a:lnTo>
                    <a:lnTo>
                      <a:pt x="126" y="126"/>
                    </a:lnTo>
                    <a:lnTo>
                      <a:pt x="144" y="120"/>
                    </a:lnTo>
                    <a:lnTo>
                      <a:pt x="144" y="90"/>
                    </a:lnTo>
                    <a:lnTo>
                      <a:pt x="186" y="66"/>
                    </a:lnTo>
                    <a:lnTo>
                      <a:pt x="162" y="60"/>
                    </a:lnTo>
                    <a:lnTo>
                      <a:pt x="36" y="0"/>
                    </a:lnTo>
                    <a:lnTo>
                      <a:pt x="36" y="0"/>
                    </a:lnTo>
                    <a:close/>
                  </a:path>
                </a:pathLst>
              </a:custGeom>
              <a:solidFill>
                <a:schemeClr val="bg2">
                  <a:alpha val="100000"/>
                </a:schemeClr>
              </a:solidFill>
              <a:ln w="9525">
                <a:noFill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2310" name="Freeform 11"/>
              <p:cNvSpPr/>
              <p:nvPr userDrawn="1"/>
            </p:nvSpPr>
            <p:spPr>
              <a:xfrm>
                <a:off x="3030" y="3893"/>
                <a:ext cx="378" cy="271"/>
              </a:xfrm>
              <a:custGeom>
                <a:avLst/>
                <a:gdLst/>
                <a:ahLst/>
                <a:cxnLst>
                  <a:cxn ang="0">
                    <a:pos x="18" y="0"/>
                  </a:cxn>
                  <a:cxn ang="0">
                    <a:pos x="12" y="13"/>
                  </a:cxn>
                  <a:cxn ang="0">
                    <a:pos x="0" y="40"/>
                  </a:cxn>
                  <a:cxn ang="0">
                    <a:pos x="60" y="121"/>
                  </a:cxn>
                  <a:cxn ang="0">
                    <a:pos x="310" y="271"/>
                  </a:cxn>
                  <a:cxn ang="0">
                    <a:pos x="290" y="139"/>
                  </a:cxn>
                  <a:cxn ang="0">
                    <a:pos x="378" y="76"/>
                  </a:cxn>
                  <a:cxn ang="0">
                    <a:pos x="251" y="94"/>
                  </a:cxn>
                  <a:cxn ang="0">
                    <a:pos x="90" y="54"/>
                  </a:cxn>
                  <a:cxn ang="0">
                    <a:pos x="18" y="0"/>
                  </a:cxn>
                  <a:cxn ang="0">
                    <a:pos x="18" y="0"/>
                  </a:cxn>
                </a:cxnLst>
                <a:rect l="0" t="0" r="0" b="0"/>
                <a:pathLst>
                  <a:path w="378" h="271">
                    <a:moveTo>
                      <a:pt x="18" y="0"/>
                    </a:moveTo>
                    <a:lnTo>
                      <a:pt x="12" y="13"/>
                    </a:lnTo>
                    <a:lnTo>
                      <a:pt x="0" y="40"/>
                    </a:lnTo>
                    <a:lnTo>
                      <a:pt x="60" y="121"/>
                    </a:lnTo>
                    <a:lnTo>
                      <a:pt x="310" y="271"/>
                    </a:lnTo>
                    <a:lnTo>
                      <a:pt x="290" y="139"/>
                    </a:lnTo>
                    <a:lnTo>
                      <a:pt x="378" y="76"/>
                    </a:lnTo>
                    <a:lnTo>
                      <a:pt x="251" y="94"/>
                    </a:lnTo>
                    <a:lnTo>
                      <a:pt x="90" y="54"/>
                    </a:lnTo>
                    <a:lnTo>
                      <a:pt x="18" y="0"/>
                    </a:lnTo>
                    <a:lnTo>
                      <a:pt x="18" y="0"/>
                    </a:lnTo>
                    <a:close/>
                  </a:path>
                </a:pathLst>
              </a:custGeom>
              <a:solidFill>
                <a:schemeClr val="bg2">
                  <a:alpha val="100000"/>
                </a:schemeClr>
              </a:solidFill>
              <a:ln w="9525">
                <a:noFill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2311" name="Freeform 12"/>
              <p:cNvSpPr/>
              <p:nvPr userDrawn="1"/>
            </p:nvSpPr>
            <p:spPr>
              <a:xfrm>
                <a:off x="3628" y="3866"/>
                <a:ext cx="155" cy="74"/>
              </a:xfrm>
              <a:custGeom>
                <a:avLst/>
                <a:gdLst/>
                <a:ahLst/>
                <a:cxnLst>
                  <a:cxn ang="0">
                    <a:pos x="114" y="0"/>
                  </a:cxn>
                  <a:cxn ang="0">
                    <a:pos x="0" y="0"/>
                  </a:cxn>
                  <a:cxn ang="0">
                    <a:pos x="0" y="0"/>
                  </a:cxn>
                  <a:cxn ang="0">
                    <a:pos x="6" y="6"/>
                  </a:cxn>
                  <a:cxn ang="0">
                    <a:pos x="6" y="18"/>
                  </a:cxn>
                  <a:cxn ang="0">
                    <a:pos x="0" y="24"/>
                  </a:cxn>
                  <a:cxn ang="0">
                    <a:pos x="78" y="60"/>
                  </a:cxn>
                  <a:cxn ang="0">
                    <a:pos x="96" y="42"/>
                  </a:cxn>
                  <a:cxn ang="0">
                    <a:pos x="155" y="66"/>
                  </a:cxn>
                  <a:cxn ang="0">
                    <a:pos x="126" y="24"/>
                  </a:cxn>
                  <a:cxn ang="0">
                    <a:pos x="149" y="0"/>
                  </a:cxn>
                  <a:cxn ang="0">
                    <a:pos x="114" y="0"/>
                  </a:cxn>
                  <a:cxn ang="0">
                    <a:pos x="114" y="0"/>
                  </a:cxn>
                </a:cxnLst>
                <a:rect l="0" t="0" r="0" b="0"/>
                <a:pathLst>
                  <a:path w="155" h="66">
                    <a:moveTo>
                      <a:pt x="114" y="0"/>
                    </a:moveTo>
                    <a:lnTo>
                      <a:pt x="0" y="0"/>
                    </a:lnTo>
                    <a:lnTo>
                      <a:pt x="0" y="0"/>
                    </a:lnTo>
                    <a:lnTo>
                      <a:pt x="6" y="6"/>
                    </a:lnTo>
                    <a:lnTo>
                      <a:pt x="6" y="18"/>
                    </a:lnTo>
                    <a:lnTo>
                      <a:pt x="0" y="24"/>
                    </a:lnTo>
                    <a:lnTo>
                      <a:pt x="78" y="60"/>
                    </a:lnTo>
                    <a:lnTo>
                      <a:pt x="96" y="42"/>
                    </a:lnTo>
                    <a:lnTo>
                      <a:pt x="155" y="66"/>
                    </a:lnTo>
                    <a:lnTo>
                      <a:pt x="126" y="24"/>
                    </a:lnTo>
                    <a:lnTo>
                      <a:pt x="149" y="0"/>
                    </a:lnTo>
                    <a:lnTo>
                      <a:pt x="114" y="0"/>
                    </a:lnTo>
                    <a:lnTo>
                      <a:pt x="114" y="0"/>
                    </a:lnTo>
                    <a:close/>
                  </a:path>
                </a:pathLst>
              </a:custGeom>
              <a:solidFill>
                <a:schemeClr val="bg2">
                  <a:alpha val="100000"/>
                </a:schemeClr>
              </a:solidFill>
              <a:ln w="9525">
                <a:noFill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2312" name="Freeform 13"/>
              <p:cNvSpPr/>
              <p:nvPr userDrawn="1"/>
            </p:nvSpPr>
            <p:spPr>
              <a:xfrm>
                <a:off x="2486" y="3859"/>
                <a:ext cx="42" cy="81"/>
              </a:xfrm>
              <a:custGeom>
                <a:avLst/>
                <a:gdLst/>
                <a:ahLst/>
                <a:cxnLst>
                  <a:cxn ang="0">
                    <a:pos x="6" y="36"/>
                  </a:cxn>
                  <a:cxn ang="0">
                    <a:pos x="0" y="18"/>
                  </a:cxn>
                  <a:cxn ang="0">
                    <a:pos x="12" y="6"/>
                  </a:cxn>
                  <a:cxn ang="0">
                    <a:pos x="0" y="6"/>
                  </a:cxn>
                  <a:cxn ang="0">
                    <a:pos x="12" y="6"/>
                  </a:cxn>
                  <a:cxn ang="0">
                    <a:pos x="24" y="6"/>
                  </a:cxn>
                  <a:cxn ang="0">
                    <a:pos x="36" y="6"/>
                  </a:cxn>
                  <a:cxn ang="0">
                    <a:pos x="42" y="0"/>
                  </a:cxn>
                  <a:cxn ang="0">
                    <a:pos x="30" y="18"/>
                  </a:cxn>
                  <a:cxn ang="0">
                    <a:pos x="42" y="48"/>
                  </a:cxn>
                  <a:cxn ang="0">
                    <a:pos x="12" y="72"/>
                  </a:cxn>
                  <a:cxn ang="0">
                    <a:pos x="6" y="36"/>
                  </a:cxn>
                  <a:cxn ang="0">
                    <a:pos x="6" y="36"/>
                  </a:cxn>
                </a:cxnLst>
                <a:rect l="0" t="0" r="0" b="0"/>
                <a:pathLst>
                  <a:path w="42" h="72">
                    <a:moveTo>
                      <a:pt x="6" y="36"/>
                    </a:moveTo>
                    <a:lnTo>
                      <a:pt x="0" y="18"/>
                    </a:lnTo>
                    <a:lnTo>
                      <a:pt x="12" y="6"/>
                    </a:lnTo>
                    <a:lnTo>
                      <a:pt x="0" y="6"/>
                    </a:lnTo>
                    <a:lnTo>
                      <a:pt x="12" y="6"/>
                    </a:lnTo>
                    <a:lnTo>
                      <a:pt x="24" y="6"/>
                    </a:lnTo>
                    <a:lnTo>
                      <a:pt x="36" y="6"/>
                    </a:lnTo>
                    <a:lnTo>
                      <a:pt x="42" y="0"/>
                    </a:lnTo>
                    <a:lnTo>
                      <a:pt x="30" y="18"/>
                    </a:lnTo>
                    <a:lnTo>
                      <a:pt x="42" y="48"/>
                    </a:lnTo>
                    <a:lnTo>
                      <a:pt x="12" y="72"/>
                    </a:lnTo>
                    <a:lnTo>
                      <a:pt x="6" y="36"/>
                    </a:lnTo>
                    <a:lnTo>
                      <a:pt x="6" y="36"/>
                    </a:lnTo>
                    <a:close/>
                  </a:path>
                </a:pathLst>
              </a:custGeom>
              <a:solidFill>
                <a:schemeClr val="bg2">
                  <a:alpha val="100000"/>
                </a:schemeClr>
              </a:solidFill>
              <a:ln w="9525">
                <a:noFill/>
              </a:ln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14" name="Freeform 14"/>
            <p:cNvSpPr/>
            <p:nvPr/>
          </p:nvSpPr>
          <p:spPr bwMode="ltGray">
            <a:xfrm>
              <a:off x="0" y="3792"/>
              <a:ext cx="3976" cy="535"/>
            </a:xfrm>
            <a:custGeom>
              <a:avLst/>
              <a:gdLst/>
              <a:ahLst/>
              <a:cxnLst>
                <a:cxn ang="0">
                  <a:pos x="3976" y="527"/>
                </a:cxn>
                <a:cxn ang="0">
                  <a:pos x="3970" y="527"/>
                </a:cxn>
                <a:cxn ang="0">
                  <a:pos x="3844" y="509"/>
                </a:cxn>
                <a:cxn ang="0">
                  <a:pos x="2487" y="305"/>
                </a:cxn>
                <a:cxn ang="0">
                  <a:pos x="2039" y="36"/>
                </a:cxn>
                <a:cxn ang="0">
                  <a:pos x="1907" y="24"/>
                </a:cxn>
                <a:cxn ang="0">
                  <a:pos x="1883" y="54"/>
                </a:cxn>
                <a:cxn ang="0">
                  <a:pos x="1859" y="54"/>
                </a:cxn>
                <a:cxn ang="0">
                  <a:pos x="1830" y="30"/>
                </a:cxn>
                <a:cxn ang="0">
                  <a:pos x="1704" y="102"/>
                </a:cxn>
                <a:cxn ang="0">
                  <a:pos x="1608" y="126"/>
                </a:cxn>
                <a:cxn ang="0">
                  <a:pos x="1561" y="132"/>
                </a:cxn>
                <a:cxn ang="0">
                  <a:pos x="1495" y="102"/>
                </a:cxn>
                <a:cxn ang="0">
                  <a:pos x="1357" y="126"/>
                </a:cxn>
                <a:cxn ang="0">
                  <a:pos x="1285" y="24"/>
                </a:cxn>
                <a:cxn ang="0">
                  <a:pos x="1280" y="18"/>
                </a:cxn>
                <a:cxn ang="0">
                  <a:pos x="1262" y="12"/>
                </a:cxn>
                <a:cxn ang="0">
                  <a:pos x="1238" y="6"/>
                </a:cxn>
                <a:cxn ang="0">
                  <a:pos x="1220" y="0"/>
                </a:cxn>
                <a:cxn ang="0">
                  <a:pos x="1196" y="0"/>
                </a:cxn>
                <a:cxn ang="0">
                  <a:pos x="1166" y="0"/>
                </a:cxn>
                <a:cxn ang="0">
                  <a:pos x="1142" y="0"/>
                </a:cxn>
                <a:cxn ang="0">
                  <a:pos x="1136" y="0"/>
                </a:cxn>
                <a:cxn ang="0">
                  <a:pos x="1130" y="0"/>
                </a:cxn>
                <a:cxn ang="0">
                  <a:pos x="1124" y="6"/>
                </a:cxn>
                <a:cxn ang="0">
                  <a:pos x="1118" y="12"/>
                </a:cxn>
                <a:cxn ang="0">
                  <a:pos x="1100" y="18"/>
                </a:cxn>
                <a:cxn ang="0">
                  <a:pos x="1088" y="18"/>
                </a:cxn>
                <a:cxn ang="0">
                  <a:pos x="1070" y="24"/>
                </a:cxn>
                <a:cxn ang="0">
                  <a:pos x="1052" y="30"/>
                </a:cxn>
                <a:cxn ang="0">
                  <a:pos x="1034" y="36"/>
                </a:cxn>
                <a:cxn ang="0">
                  <a:pos x="1028" y="42"/>
                </a:cxn>
                <a:cxn ang="0">
                  <a:pos x="969" y="60"/>
                </a:cxn>
                <a:cxn ang="0">
                  <a:pos x="921" y="72"/>
                </a:cxn>
                <a:cxn ang="0">
                  <a:pos x="855" y="48"/>
                </a:cxn>
                <a:cxn ang="0">
                  <a:pos x="825" y="48"/>
                </a:cxn>
                <a:cxn ang="0">
                  <a:pos x="759" y="72"/>
                </a:cxn>
                <a:cxn ang="0">
                  <a:pos x="735" y="72"/>
                </a:cxn>
                <a:cxn ang="0">
                  <a:pos x="706" y="60"/>
                </a:cxn>
                <a:cxn ang="0">
                  <a:pos x="640" y="60"/>
                </a:cxn>
                <a:cxn ang="0">
                  <a:pos x="544" y="72"/>
                </a:cxn>
                <a:cxn ang="0">
                  <a:pos x="389" y="18"/>
                </a:cxn>
                <a:cxn ang="0">
                  <a:pos x="323" y="60"/>
                </a:cxn>
                <a:cxn ang="0">
                  <a:pos x="317" y="60"/>
                </a:cxn>
                <a:cxn ang="0">
                  <a:pos x="305" y="72"/>
                </a:cxn>
                <a:cxn ang="0">
                  <a:pos x="287" y="78"/>
                </a:cxn>
                <a:cxn ang="0">
                  <a:pos x="263" y="90"/>
                </a:cxn>
                <a:cxn ang="0">
                  <a:pos x="203" y="120"/>
                </a:cxn>
                <a:cxn ang="0">
                  <a:pos x="149" y="150"/>
                </a:cxn>
                <a:cxn ang="0">
                  <a:pos x="78" y="168"/>
                </a:cxn>
                <a:cxn ang="0">
                  <a:pos x="0" y="180"/>
                </a:cxn>
                <a:cxn ang="0">
                  <a:pos x="0" y="527"/>
                </a:cxn>
                <a:cxn ang="0">
                  <a:pos x="1010" y="527"/>
                </a:cxn>
                <a:cxn ang="0">
                  <a:pos x="3725" y="527"/>
                </a:cxn>
                <a:cxn ang="0">
                  <a:pos x="3976" y="527"/>
                </a:cxn>
                <a:cxn ang="0">
                  <a:pos x="3976" y="527"/>
                </a:cxn>
              </a:cxnLst>
              <a:rect l="0" t="0" r="r" b="b"/>
              <a:pathLst>
                <a:path w="3976" h="527">
                  <a:moveTo>
                    <a:pt x="3976" y="527"/>
                  </a:moveTo>
                  <a:lnTo>
                    <a:pt x="3970" y="527"/>
                  </a:lnTo>
                  <a:lnTo>
                    <a:pt x="3844" y="509"/>
                  </a:lnTo>
                  <a:lnTo>
                    <a:pt x="2487" y="305"/>
                  </a:lnTo>
                  <a:lnTo>
                    <a:pt x="2039" y="36"/>
                  </a:lnTo>
                  <a:lnTo>
                    <a:pt x="1907" y="24"/>
                  </a:lnTo>
                  <a:lnTo>
                    <a:pt x="1883" y="54"/>
                  </a:lnTo>
                  <a:lnTo>
                    <a:pt x="1859" y="54"/>
                  </a:lnTo>
                  <a:lnTo>
                    <a:pt x="1830" y="30"/>
                  </a:lnTo>
                  <a:lnTo>
                    <a:pt x="1704" y="102"/>
                  </a:lnTo>
                  <a:lnTo>
                    <a:pt x="1608" y="126"/>
                  </a:lnTo>
                  <a:lnTo>
                    <a:pt x="1561" y="132"/>
                  </a:lnTo>
                  <a:lnTo>
                    <a:pt x="1495" y="102"/>
                  </a:lnTo>
                  <a:lnTo>
                    <a:pt x="1357" y="126"/>
                  </a:lnTo>
                  <a:lnTo>
                    <a:pt x="1285" y="24"/>
                  </a:lnTo>
                  <a:lnTo>
                    <a:pt x="1280" y="18"/>
                  </a:lnTo>
                  <a:lnTo>
                    <a:pt x="1262" y="12"/>
                  </a:lnTo>
                  <a:lnTo>
                    <a:pt x="1238" y="6"/>
                  </a:lnTo>
                  <a:lnTo>
                    <a:pt x="1220" y="0"/>
                  </a:lnTo>
                  <a:lnTo>
                    <a:pt x="1196" y="0"/>
                  </a:lnTo>
                  <a:lnTo>
                    <a:pt x="1166" y="0"/>
                  </a:lnTo>
                  <a:lnTo>
                    <a:pt x="1142" y="0"/>
                  </a:lnTo>
                  <a:lnTo>
                    <a:pt x="1136" y="0"/>
                  </a:lnTo>
                  <a:lnTo>
                    <a:pt x="1130" y="0"/>
                  </a:lnTo>
                  <a:lnTo>
                    <a:pt x="1124" y="6"/>
                  </a:lnTo>
                  <a:lnTo>
                    <a:pt x="1118" y="12"/>
                  </a:lnTo>
                  <a:lnTo>
                    <a:pt x="1100" y="18"/>
                  </a:lnTo>
                  <a:lnTo>
                    <a:pt x="1088" y="18"/>
                  </a:lnTo>
                  <a:lnTo>
                    <a:pt x="1070" y="24"/>
                  </a:lnTo>
                  <a:lnTo>
                    <a:pt x="1052" y="30"/>
                  </a:lnTo>
                  <a:lnTo>
                    <a:pt x="1034" y="36"/>
                  </a:lnTo>
                  <a:lnTo>
                    <a:pt x="1028" y="42"/>
                  </a:lnTo>
                  <a:lnTo>
                    <a:pt x="969" y="60"/>
                  </a:lnTo>
                  <a:lnTo>
                    <a:pt x="921" y="72"/>
                  </a:lnTo>
                  <a:lnTo>
                    <a:pt x="855" y="48"/>
                  </a:lnTo>
                  <a:lnTo>
                    <a:pt x="825" y="48"/>
                  </a:lnTo>
                  <a:lnTo>
                    <a:pt x="759" y="72"/>
                  </a:lnTo>
                  <a:lnTo>
                    <a:pt x="735" y="72"/>
                  </a:lnTo>
                  <a:lnTo>
                    <a:pt x="706" y="60"/>
                  </a:lnTo>
                  <a:lnTo>
                    <a:pt x="640" y="60"/>
                  </a:lnTo>
                  <a:lnTo>
                    <a:pt x="544" y="72"/>
                  </a:lnTo>
                  <a:lnTo>
                    <a:pt x="389" y="18"/>
                  </a:lnTo>
                  <a:lnTo>
                    <a:pt x="323" y="60"/>
                  </a:lnTo>
                  <a:lnTo>
                    <a:pt x="317" y="60"/>
                  </a:lnTo>
                  <a:lnTo>
                    <a:pt x="305" y="72"/>
                  </a:lnTo>
                  <a:lnTo>
                    <a:pt x="287" y="78"/>
                  </a:lnTo>
                  <a:lnTo>
                    <a:pt x="263" y="90"/>
                  </a:lnTo>
                  <a:lnTo>
                    <a:pt x="203" y="120"/>
                  </a:lnTo>
                  <a:lnTo>
                    <a:pt x="149" y="150"/>
                  </a:lnTo>
                  <a:lnTo>
                    <a:pt x="78" y="168"/>
                  </a:lnTo>
                  <a:lnTo>
                    <a:pt x="0" y="180"/>
                  </a:lnTo>
                  <a:lnTo>
                    <a:pt x="0" y="527"/>
                  </a:lnTo>
                  <a:lnTo>
                    <a:pt x="1010" y="527"/>
                  </a:lnTo>
                  <a:lnTo>
                    <a:pt x="3725" y="527"/>
                  </a:lnTo>
                  <a:lnTo>
                    <a:pt x="3976" y="527"/>
                  </a:lnTo>
                  <a:lnTo>
                    <a:pt x="3976" y="527"/>
                  </a:lnTo>
                  <a:close/>
                </a:path>
              </a:pathLst>
            </a:custGeom>
            <a:gradFill rotWithShape="0">
              <a:gsLst>
                <a:gs pos="0">
                  <a:schemeClr val="bg2">
                    <a:gamma/>
                    <a:tint val="75686"/>
                    <a:invGamma/>
                  </a:schemeClr>
                </a:gs>
                <a:gs pos="100000">
                  <a:schemeClr val="bg2"/>
                </a:gs>
              </a:gsLst>
              <a:lin ang="5400000" scaled="1"/>
            </a:gradFill>
            <a:ln w="9525">
              <a:noFill/>
              <a:round/>
            </a:ln>
          </p:spPr>
          <p:txBody>
            <a:bodyPr/>
            <a:lstStyle/>
            <a:p>
              <a:pPr marL="0" marR="0" lvl="0" indent="0" algn="l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VNI-Times" pitchFamily="2" charset="0"/>
                <a:ea typeface="+mn-ea"/>
                <a:cs typeface="+mn-cs"/>
              </a:endParaRPr>
            </a:p>
          </p:txBody>
        </p:sp>
      </p:grpSp>
      <p:grpSp>
        <p:nvGrpSpPr>
          <p:cNvPr id="12293" name="Group 15"/>
          <p:cNvGrpSpPr/>
          <p:nvPr/>
        </p:nvGrpSpPr>
        <p:grpSpPr>
          <a:xfrm>
            <a:off x="627063" y="6021388"/>
            <a:ext cx="5684837" cy="849312"/>
            <a:chOff x="395" y="3793"/>
            <a:chExt cx="3581" cy="535"/>
          </a:xfrm>
        </p:grpSpPr>
        <p:sp>
          <p:nvSpPr>
            <p:cNvPr id="12299" name="Freeform 16"/>
            <p:cNvSpPr/>
            <p:nvPr userDrawn="1"/>
          </p:nvSpPr>
          <p:spPr>
            <a:xfrm>
              <a:off x="1196" y="3793"/>
              <a:ext cx="365" cy="291"/>
            </a:xfrm>
            <a:custGeom>
              <a:avLst/>
              <a:gdLst/>
              <a:ahLst/>
              <a:cxnLst>
                <a:cxn ang="0">
                  <a:pos x="24" y="24"/>
                </a:cxn>
                <a:cxn ang="0">
                  <a:pos x="0" y="60"/>
                </a:cxn>
                <a:cxn ang="0">
                  <a:pos x="66" y="108"/>
                </a:cxn>
                <a:cxn ang="0">
                  <a:pos x="143" y="180"/>
                </a:cxn>
                <a:cxn ang="0">
                  <a:pos x="191" y="168"/>
                </a:cxn>
                <a:cxn ang="0">
                  <a:pos x="341" y="287"/>
                </a:cxn>
                <a:cxn ang="0">
                  <a:pos x="305" y="174"/>
                </a:cxn>
                <a:cxn ang="0">
                  <a:pos x="365" y="132"/>
                </a:cxn>
                <a:cxn ang="0">
                  <a:pos x="359" y="126"/>
                </a:cxn>
                <a:cxn ang="0">
                  <a:pos x="335" y="114"/>
                </a:cxn>
                <a:cxn ang="0">
                  <a:pos x="299" y="90"/>
                </a:cxn>
                <a:cxn ang="0">
                  <a:pos x="257" y="72"/>
                </a:cxn>
                <a:cxn ang="0">
                  <a:pos x="215" y="54"/>
                </a:cxn>
                <a:cxn ang="0">
                  <a:pos x="173" y="36"/>
                </a:cxn>
                <a:cxn ang="0">
                  <a:pos x="143" y="24"/>
                </a:cxn>
                <a:cxn ang="0">
                  <a:pos x="131" y="18"/>
                </a:cxn>
                <a:cxn ang="0">
                  <a:pos x="107" y="18"/>
                </a:cxn>
                <a:cxn ang="0">
                  <a:pos x="95" y="18"/>
                </a:cxn>
                <a:cxn ang="0">
                  <a:pos x="72" y="12"/>
                </a:cxn>
                <a:cxn ang="0">
                  <a:pos x="66" y="12"/>
                </a:cxn>
                <a:cxn ang="0">
                  <a:pos x="54" y="6"/>
                </a:cxn>
                <a:cxn ang="0">
                  <a:pos x="42" y="0"/>
                </a:cxn>
                <a:cxn ang="0">
                  <a:pos x="30" y="0"/>
                </a:cxn>
                <a:cxn ang="0">
                  <a:pos x="24" y="24"/>
                </a:cxn>
                <a:cxn ang="0">
                  <a:pos x="24" y="24"/>
                </a:cxn>
              </a:cxnLst>
              <a:rect l="0" t="0" r="0" b="0"/>
              <a:pathLst>
                <a:path w="365" h="287">
                  <a:moveTo>
                    <a:pt x="24" y="24"/>
                  </a:moveTo>
                  <a:lnTo>
                    <a:pt x="0" y="60"/>
                  </a:lnTo>
                  <a:lnTo>
                    <a:pt x="66" y="108"/>
                  </a:lnTo>
                  <a:lnTo>
                    <a:pt x="143" y="180"/>
                  </a:lnTo>
                  <a:lnTo>
                    <a:pt x="191" y="168"/>
                  </a:lnTo>
                  <a:lnTo>
                    <a:pt x="341" y="287"/>
                  </a:lnTo>
                  <a:lnTo>
                    <a:pt x="305" y="174"/>
                  </a:lnTo>
                  <a:lnTo>
                    <a:pt x="365" y="132"/>
                  </a:lnTo>
                  <a:lnTo>
                    <a:pt x="359" y="126"/>
                  </a:lnTo>
                  <a:lnTo>
                    <a:pt x="335" y="114"/>
                  </a:lnTo>
                  <a:lnTo>
                    <a:pt x="299" y="90"/>
                  </a:lnTo>
                  <a:lnTo>
                    <a:pt x="257" y="72"/>
                  </a:lnTo>
                  <a:lnTo>
                    <a:pt x="215" y="54"/>
                  </a:lnTo>
                  <a:lnTo>
                    <a:pt x="173" y="36"/>
                  </a:lnTo>
                  <a:lnTo>
                    <a:pt x="143" y="24"/>
                  </a:lnTo>
                  <a:lnTo>
                    <a:pt x="131" y="18"/>
                  </a:lnTo>
                  <a:lnTo>
                    <a:pt x="107" y="18"/>
                  </a:lnTo>
                  <a:lnTo>
                    <a:pt x="95" y="18"/>
                  </a:lnTo>
                  <a:lnTo>
                    <a:pt x="72" y="12"/>
                  </a:lnTo>
                  <a:lnTo>
                    <a:pt x="66" y="12"/>
                  </a:lnTo>
                  <a:lnTo>
                    <a:pt x="54" y="6"/>
                  </a:lnTo>
                  <a:lnTo>
                    <a:pt x="42" y="0"/>
                  </a:lnTo>
                  <a:lnTo>
                    <a:pt x="30" y="0"/>
                  </a:lnTo>
                  <a:lnTo>
                    <a:pt x="24" y="24"/>
                  </a:lnTo>
                  <a:lnTo>
                    <a:pt x="24" y="24"/>
                  </a:lnTo>
                  <a:close/>
                </a:path>
              </a:pathLst>
            </a:custGeom>
            <a:solidFill>
              <a:schemeClr val="bg2">
                <a:alpha val="100000"/>
              </a:schemeClr>
            </a:solidFill>
            <a:ln w="9525">
              <a:noFill/>
            </a:ln>
          </p:spPr>
          <p:txBody>
            <a:bodyPr/>
            <a:lstStyle/>
            <a:p>
              <a:endParaRPr lang="en-US"/>
            </a:p>
          </p:txBody>
        </p:sp>
        <p:sp>
          <p:nvSpPr>
            <p:cNvPr id="12300" name="Freeform 17"/>
            <p:cNvSpPr/>
            <p:nvPr userDrawn="1"/>
          </p:nvSpPr>
          <p:spPr>
            <a:xfrm>
              <a:off x="1943" y="3829"/>
              <a:ext cx="2033" cy="499"/>
            </a:xfrm>
            <a:custGeom>
              <a:avLst/>
              <a:gdLst/>
              <a:ahLst/>
              <a:cxnLst>
                <a:cxn ang="0">
                  <a:pos x="186" y="18"/>
                </a:cxn>
                <a:cxn ang="0">
                  <a:pos x="138" y="6"/>
                </a:cxn>
                <a:cxn ang="0">
                  <a:pos x="96" y="0"/>
                </a:cxn>
                <a:cxn ang="0">
                  <a:pos x="36" y="0"/>
                </a:cxn>
                <a:cxn ang="0">
                  <a:pos x="12" y="25"/>
                </a:cxn>
                <a:cxn ang="0">
                  <a:pos x="0" y="128"/>
                </a:cxn>
                <a:cxn ang="0">
                  <a:pos x="60" y="104"/>
                </a:cxn>
                <a:cxn ang="0">
                  <a:pos x="90" y="134"/>
                </a:cxn>
                <a:cxn ang="0">
                  <a:pos x="150" y="153"/>
                </a:cxn>
                <a:cxn ang="0">
                  <a:pos x="209" y="273"/>
                </a:cxn>
                <a:cxn ang="0">
                  <a:pos x="401" y="359"/>
                </a:cxn>
                <a:cxn ang="0">
                  <a:pos x="777" y="359"/>
                </a:cxn>
                <a:cxn ang="0">
                  <a:pos x="2033" y="499"/>
                </a:cxn>
                <a:cxn ang="0">
                  <a:pos x="2033" y="499"/>
                </a:cxn>
                <a:cxn ang="0">
                  <a:pos x="1991" y="493"/>
                </a:cxn>
                <a:cxn ang="0">
                  <a:pos x="676" y="243"/>
                </a:cxn>
                <a:cxn ang="0">
                  <a:pos x="514" y="159"/>
                </a:cxn>
                <a:cxn ang="0">
                  <a:pos x="425" y="110"/>
                </a:cxn>
                <a:cxn ang="0">
                  <a:pos x="365" y="92"/>
                </a:cxn>
                <a:cxn ang="0">
                  <a:pos x="281" y="61"/>
                </a:cxn>
                <a:cxn ang="0">
                  <a:pos x="186" y="18"/>
                </a:cxn>
                <a:cxn ang="0">
                  <a:pos x="186" y="18"/>
                </a:cxn>
              </a:cxnLst>
              <a:rect l="0" t="0" r="0" b="0"/>
              <a:pathLst>
                <a:path w="2033" h="499">
                  <a:moveTo>
                    <a:pt x="186" y="18"/>
                  </a:moveTo>
                  <a:lnTo>
                    <a:pt x="138" y="6"/>
                  </a:lnTo>
                  <a:lnTo>
                    <a:pt x="96" y="0"/>
                  </a:lnTo>
                  <a:lnTo>
                    <a:pt x="36" y="0"/>
                  </a:lnTo>
                  <a:lnTo>
                    <a:pt x="12" y="25"/>
                  </a:lnTo>
                  <a:lnTo>
                    <a:pt x="0" y="128"/>
                  </a:lnTo>
                  <a:lnTo>
                    <a:pt x="60" y="104"/>
                  </a:lnTo>
                  <a:lnTo>
                    <a:pt x="90" y="134"/>
                  </a:lnTo>
                  <a:lnTo>
                    <a:pt x="150" y="153"/>
                  </a:lnTo>
                  <a:lnTo>
                    <a:pt x="209" y="273"/>
                  </a:lnTo>
                  <a:lnTo>
                    <a:pt x="401" y="359"/>
                  </a:lnTo>
                  <a:lnTo>
                    <a:pt x="777" y="359"/>
                  </a:lnTo>
                  <a:lnTo>
                    <a:pt x="2033" y="499"/>
                  </a:lnTo>
                  <a:lnTo>
                    <a:pt x="2033" y="499"/>
                  </a:lnTo>
                  <a:lnTo>
                    <a:pt x="1991" y="493"/>
                  </a:lnTo>
                  <a:lnTo>
                    <a:pt x="676" y="243"/>
                  </a:lnTo>
                  <a:lnTo>
                    <a:pt x="514" y="159"/>
                  </a:lnTo>
                  <a:lnTo>
                    <a:pt x="425" y="110"/>
                  </a:lnTo>
                  <a:lnTo>
                    <a:pt x="365" y="92"/>
                  </a:lnTo>
                  <a:lnTo>
                    <a:pt x="281" y="61"/>
                  </a:lnTo>
                  <a:lnTo>
                    <a:pt x="186" y="18"/>
                  </a:lnTo>
                  <a:lnTo>
                    <a:pt x="186" y="18"/>
                  </a:lnTo>
                  <a:close/>
                </a:path>
              </a:pathLst>
            </a:custGeom>
            <a:solidFill>
              <a:schemeClr val="bg2">
                <a:alpha val="100000"/>
              </a:schemeClr>
            </a:solidFill>
            <a:ln w="9525">
              <a:noFill/>
            </a:ln>
          </p:spPr>
          <p:txBody>
            <a:bodyPr/>
            <a:lstStyle/>
            <a:p>
              <a:endParaRPr lang="en-US"/>
            </a:p>
          </p:txBody>
        </p:sp>
        <p:sp>
          <p:nvSpPr>
            <p:cNvPr id="12301" name="Freeform 18"/>
            <p:cNvSpPr/>
            <p:nvPr userDrawn="1"/>
          </p:nvSpPr>
          <p:spPr>
            <a:xfrm>
              <a:off x="1830" y="3823"/>
              <a:ext cx="71" cy="61"/>
            </a:xfrm>
            <a:custGeom>
              <a:avLst/>
              <a:gdLst/>
              <a:ahLst/>
              <a:cxnLst>
                <a:cxn ang="0">
                  <a:pos x="0" y="18"/>
                </a:cxn>
                <a:cxn ang="0">
                  <a:pos x="6" y="18"/>
                </a:cxn>
                <a:cxn ang="0">
                  <a:pos x="12" y="12"/>
                </a:cxn>
                <a:cxn ang="0">
                  <a:pos x="6" y="6"/>
                </a:cxn>
                <a:cxn ang="0">
                  <a:pos x="0" y="0"/>
                </a:cxn>
                <a:cxn ang="0">
                  <a:pos x="29" y="18"/>
                </a:cxn>
                <a:cxn ang="0">
                  <a:pos x="53" y="18"/>
                </a:cxn>
                <a:cxn ang="0">
                  <a:pos x="59" y="30"/>
                </a:cxn>
                <a:cxn ang="0">
                  <a:pos x="65" y="42"/>
                </a:cxn>
                <a:cxn ang="0">
                  <a:pos x="71" y="54"/>
                </a:cxn>
                <a:cxn ang="0">
                  <a:pos x="71" y="60"/>
                </a:cxn>
                <a:cxn ang="0">
                  <a:pos x="59" y="54"/>
                </a:cxn>
                <a:cxn ang="0">
                  <a:pos x="47" y="42"/>
                </a:cxn>
                <a:cxn ang="0">
                  <a:pos x="23" y="30"/>
                </a:cxn>
                <a:cxn ang="0">
                  <a:pos x="23" y="36"/>
                </a:cxn>
                <a:cxn ang="0">
                  <a:pos x="18" y="42"/>
                </a:cxn>
                <a:cxn ang="0">
                  <a:pos x="12" y="48"/>
                </a:cxn>
                <a:cxn ang="0">
                  <a:pos x="6" y="48"/>
                </a:cxn>
                <a:cxn ang="0">
                  <a:pos x="6" y="48"/>
                </a:cxn>
                <a:cxn ang="0">
                  <a:pos x="6" y="36"/>
                </a:cxn>
                <a:cxn ang="0">
                  <a:pos x="0" y="18"/>
                </a:cxn>
                <a:cxn ang="0">
                  <a:pos x="0" y="18"/>
                </a:cxn>
              </a:cxnLst>
              <a:rect l="0" t="0" r="0" b="0"/>
              <a:pathLst>
                <a:path w="71" h="60">
                  <a:moveTo>
                    <a:pt x="0" y="18"/>
                  </a:moveTo>
                  <a:lnTo>
                    <a:pt x="6" y="18"/>
                  </a:lnTo>
                  <a:lnTo>
                    <a:pt x="12" y="12"/>
                  </a:lnTo>
                  <a:lnTo>
                    <a:pt x="6" y="6"/>
                  </a:lnTo>
                  <a:lnTo>
                    <a:pt x="0" y="0"/>
                  </a:lnTo>
                  <a:lnTo>
                    <a:pt x="29" y="18"/>
                  </a:lnTo>
                  <a:lnTo>
                    <a:pt x="53" y="18"/>
                  </a:lnTo>
                  <a:lnTo>
                    <a:pt x="59" y="30"/>
                  </a:lnTo>
                  <a:lnTo>
                    <a:pt x="65" y="42"/>
                  </a:lnTo>
                  <a:lnTo>
                    <a:pt x="71" y="54"/>
                  </a:lnTo>
                  <a:lnTo>
                    <a:pt x="71" y="60"/>
                  </a:lnTo>
                  <a:lnTo>
                    <a:pt x="59" y="54"/>
                  </a:lnTo>
                  <a:lnTo>
                    <a:pt x="47" y="42"/>
                  </a:lnTo>
                  <a:lnTo>
                    <a:pt x="23" y="30"/>
                  </a:lnTo>
                  <a:lnTo>
                    <a:pt x="23" y="36"/>
                  </a:lnTo>
                  <a:lnTo>
                    <a:pt x="18" y="42"/>
                  </a:lnTo>
                  <a:lnTo>
                    <a:pt x="12" y="48"/>
                  </a:lnTo>
                  <a:lnTo>
                    <a:pt x="6" y="48"/>
                  </a:lnTo>
                  <a:lnTo>
                    <a:pt x="6" y="48"/>
                  </a:lnTo>
                  <a:lnTo>
                    <a:pt x="6" y="36"/>
                  </a:lnTo>
                  <a:lnTo>
                    <a:pt x="0" y="18"/>
                  </a:lnTo>
                  <a:lnTo>
                    <a:pt x="0" y="18"/>
                  </a:lnTo>
                  <a:close/>
                </a:path>
              </a:pathLst>
            </a:custGeom>
            <a:solidFill>
              <a:schemeClr val="bg2">
                <a:alpha val="100000"/>
              </a:schemeClr>
            </a:solidFill>
            <a:ln w="9525">
              <a:noFill/>
            </a:ln>
          </p:spPr>
          <p:txBody>
            <a:bodyPr/>
            <a:lstStyle/>
            <a:p>
              <a:endParaRPr lang="en-US"/>
            </a:p>
          </p:txBody>
        </p:sp>
        <p:sp>
          <p:nvSpPr>
            <p:cNvPr id="12302" name="Freeform 19"/>
            <p:cNvSpPr/>
            <p:nvPr userDrawn="1"/>
          </p:nvSpPr>
          <p:spPr>
            <a:xfrm>
              <a:off x="855" y="3842"/>
              <a:ext cx="161" cy="164"/>
            </a:xfrm>
            <a:custGeom>
              <a:avLst/>
              <a:gdLst/>
              <a:ahLst/>
              <a:cxnLst>
                <a:cxn ang="0">
                  <a:pos x="30" y="0"/>
                </a:cxn>
                <a:cxn ang="0">
                  <a:pos x="48" y="6"/>
                </a:cxn>
                <a:cxn ang="0">
                  <a:pos x="72" y="6"/>
                </a:cxn>
                <a:cxn ang="0">
                  <a:pos x="114" y="12"/>
                </a:cxn>
                <a:cxn ang="0">
                  <a:pos x="96" y="54"/>
                </a:cxn>
                <a:cxn ang="0">
                  <a:pos x="96" y="60"/>
                </a:cxn>
                <a:cxn ang="0">
                  <a:pos x="102" y="72"/>
                </a:cxn>
                <a:cxn ang="0">
                  <a:pos x="108" y="84"/>
                </a:cxn>
                <a:cxn ang="0">
                  <a:pos x="120" y="96"/>
                </a:cxn>
                <a:cxn ang="0">
                  <a:pos x="143" y="114"/>
                </a:cxn>
                <a:cxn ang="0">
                  <a:pos x="155" y="138"/>
                </a:cxn>
                <a:cxn ang="0">
                  <a:pos x="161" y="156"/>
                </a:cxn>
                <a:cxn ang="0">
                  <a:pos x="161" y="162"/>
                </a:cxn>
                <a:cxn ang="0">
                  <a:pos x="96" y="102"/>
                </a:cxn>
                <a:cxn ang="0">
                  <a:pos x="30" y="54"/>
                </a:cxn>
                <a:cxn ang="0">
                  <a:pos x="0" y="0"/>
                </a:cxn>
                <a:cxn ang="0">
                  <a:pos x="30" y="0"/>
                </a:cxn>
                <a:cxn ang="0">
                  <a:pos x="30" y="0"/>
                </a:cxn>
              </a:cxnLst>
              <a:rect l="0" t="0" r="0" b="0"/>
              <a:pathLst>
                <a:path w="161" h="162">
                  <a:moveTo>
                    <a:pt x="30" y="0"/>
                  </a:moveTo>
                  <a:lnTo>
                    <a:pt x="48" y="6"/>
                  </a:lnTo>
                  <a:lnTo>
                    <a:pt x="72" y="6"/>
                  </a:lnTo>
                  <a:lnTo>
                    <a:pt x="114" y="12"/>
                  </a:lnTo>
                  <a:lnTo>
                    <a:pt x="96" y="54"/>
                  </a:lnTo>
                  <a:lnTo>
                    <a:pt x="96" y="60"/>
                  </a:lnTo>
                  <a:lnTo>
                    <a:pt x="102" y="72"/>
                  </a:lnTo>
                  <a:lnTo>
                    <a:pt x="108" y="84"/>
                  </a:lnTo>
                  <a:lnTo>
                    <a:pt x="120" y="96"/>
                  </a:lnTo>
                  <a:lnTo>
                    <a:pt x="143" y="114"/>
                  </a:lnTo>
                  <a:lnTo>
                    <a:pt x="155" y="138"/>
                  </a:lnTo>
                  <a:lnTo>
                    <a:pt x="161" y="156"/>
                  </a:lnTo>
                  <a:lnTo>
                    <a:pt x="161" y="162"/>
                  </a:lnTo>
                  <a:lnTo>
                    <a:pt x="96" y="102"/>
                  </a:lnTo>
                  <a:lnTo>
                    <a:pt x="30" y="54"/>
                  </a:lnTo>
                  <a:lnTo>
                    <a:pt x="0" y="0"/>
                  </a:lnTo>
                  <a:lnTo>
                    <a:pt x="30" y="0"/>
                  </a:lnTo>
                  <a:lnTo>
                    <a:pt x="30" y="0"/>
                  </a:lnTo>
                  <a:close/>
                </a:path>
              </a:pathLst>
            </a:custGeom>
            <a:solidFill>
              <a:schemeClr val="bg2">
                <a:alpha val="100000"/>
              </a:schemeClr>
            </a:solidFill>
            <a:ln w="9525">
              <a:noFill/>
            </a:ln>
          </p:spPr>
          <p:txBody>
            <a:bodyPr/>
            <a:lstStyle/>
            <a:p>
              <a:endParaRPr lang="en-US"/>
            </a:p>
          </p:txBody>
        </p:sp>
        <p:sp>
          <p:nvSpPr>
            <p:cNvPr id="12303" name="Freeform 20"/>
            <p:cNvSpPr/>
            <p:nvPr userDrawn="1"/>
          </p:nvSpPr>
          <p:spPr>
            <a:xfrm>
              <a:off x="706" y="3854"/>
              <a:ext cx="59" cy="61"/>
            </a:xfrm>
            <a:custGeom>
              <a:avLst/>
              <a:gdLst/>
              <a:ahLst/>
              <a:cxnLst>
                <a:cxn ang="0">
                  <a:pos x="59" y="6"/>
                </a:cxn>
                <a:cxn ang="0">
                  <a:pos x="41" y="30"/>
                </a:cxn>
                <a:cxn ang="0">
                  <a:pos x="41" y="36"/>
                </a:cxn>
                <a:cxn ang="0">
                  <a:pos x="47" y="42"/>
                </a:cxn>
                <a:cxn ang="0">
                  <a:pos x="53" y="54"/>
                </a:cxn>
                <a:cxn ang="0">
                  <a:pos x="53" y="60"/>
                </a:cxn>
                <a:cxn ang="0">
                  <a:pos x="47" y="54"/>
                </a:cxn>
                <a:cxn ang="0">
                  <a:pos x="35" y="48"/>
                </a:cxn>
                <a:cxn ang="0">
                  <a:pos x="23" y="36"/>
                </a:cxn>
                <a:cxn ang="0">
                  <a:pos x="17" y="30"/>
                </a:cxn>
                <a:cxn ang="0">
                  <a:pos x="0" y="0"/>
                </a:cxn>
                <a:cxn ang="0">
                  <a:pos x="59" y="6"/>
                </a:cxn>
                <a:cxn ang="0">
                  <a:pos x="59" y="6"/>
                </a:cxn>
              </a:cxnLst>
              <a:rect l="0" t="0" r="0" b="0"/>
              <a:pathLst>
                <a:path w="59" h="60">
                  <a:moveTo>
                    <a:pt x="59" y="6"/>
                  </a:moveTo>
                  <a:lnTo>
                    <a:pt x="41" y="30"/>
                  </a:lnTo>
                  <a:lnTo>
                    <a:pt x="41" y="36"/>
                  </a:lnTo>
                  <a:lnTo>
                    <a:pt x="47" y="42"/>
                  </a:lnTo>
                  <a:lnTo>
                    <a:pt x="53" y="54"/>
                  </a:lnTo>
                  <a:lnTo>
                    <a:pt x="53" y="60"/>
                  </a:lnTo>
                  <a:lnTo>
                    <a:pt x="47" y="54"/>
                  </a:lnTo>
                  <a:lnTo>
                    <a:pt x="35" y="48"/>
                  </a:lnTo>
                  <a:lnTo>
                    <a:pt x="23" y="36"/>
                  </a:lnTo>
                  <a:lnTo>
                    <a:pt x="17" y="30"/>
                  </a:lnTo>
                  <a:lnTo>
                    <a:pt x="0" y="0"/>
                  </a:lnTo>
                  <a:lnTo>
                    <a:pt x="59" y="6"/>
                  </a:lnTo>
                  <a:lnTo>
                    <a:pt x="59" y="6"/>
                  </a:lnTo>
                  <a:close/>
                </a:path>
              </a:pathLst>
            </a:custGeom>
            <a:solidFill>
              <a:schemeClr val="bg2">
                <a:alpha val="100000"/>
              </a:schemeClr>
            </a:solidFill>
            <a:ln w="9525">
              <a:noFill/>
            </a:ln>
          </p:spPr>
          <p:txBody>
            <a:bodyPr/>
            <a:lstStyle/>
            <a:p>
              <a:endParaRPr lang="en-US"/>
            </a:p>
          </p:txBody>
        </p:sp>
        <p:sp>
          <p:nvSpPr>
            <p:cNvPr id="12304" name="Freeform 21"/>
            <p:cNvSpPr/>
            <p:nvPr userDrawn="1"/>
          </p:nvSpPr>
          <p:spPr>
            <a:xfrm>
              <a:off x="395" y="3811"/>
              <a:ext cx="245" cy="207"/>
            </a:xfrm>
            <a:custGeom>
              <a:avLst/>
              <a:gdLst/>
              <a:ahLst/>
              <a:cxnLst>
                <a:cxn ang="0">
                  <a:pos x="233" y="36"/>
                </a:cxn>
                <a:cxn ang="0">
                  <a:pos x="245" y="42"/>
                </a:cxn>
                <a:cxn ang="0">
                  <a:pos x="209" y="84"/>
                </a:cxn>
                <a:cxn ang="0">
                  <a:pos x="143" y="132"/>
                </a:cxn>
                <a:cxn ang="0">
                  <a:pos x="167" y="156"/>
                </a:cxn>
                <a:cxn ang="0">
                  <a:pos x="179" y="204"/>
                </a:cxn>
                <a:cxn ang="0">
                  <a:pos x="77" y="132"/>
                </a:cxn>
                <a:cxn ang="0">
                  <a:pos x="47" y="84"/>
                </a:cxn>
                <a:cxn ang="0">
                  <a:pos x="89" y="66"/>
                </a:cxn>
                <a:cxn ang="0">
                  <a:pos x="59" y="36"/>
                </a:cxn>
                <a:cxn ang="0">
                  <a:pos x="0" y="12"/>
                </a:cxn>
                <a:cxn ang="0">
                  <a:pos x="0" y="0"/>
                </a:cxn>
                <a:cxn ang="0">
                  <a:pos x="6" y="0"/>
                </a:cxn>
                <a:cxn ang="0">
                  <a:pos x="12" y="0"/>
                </a:cxn>
                <a:cxn ang="0">
                  <a:pos x="47" y="6"/>
                </a:cxn>
                <a:cxn ang="0">
                  <a:pos x="77" y="6"/>
                </a:cxn>
                <a:cxn ang="0">
                  <a:pos x="83" y="6"/>
                </a:cxn>
                <a:cxn ang="0">
                  <a:pos x="89" y="6"/>
                </a:cxn>
                <a:cxn ang="0">
                  <a:pos x="101" y="12"/>
                </a:cxn>
                <a:cxn ang="0">
                  <a:pos x="125" y="12"/>
                </a:cxn>
                <a:cxn ang="0">
                  <a:pos x="143" y="18"/>
                </a:cxn>
                <a:cxn ang="0">
                  <a:pos x="149" y="18"/>
                </a:cxn>
                <a:cxn ang="0">
                  <a:pos x="149" y="18"/>
                </a:cxn>
                <a:cxn ang="0">
                  <a:pos x="203" y="24"/>
                </a:cxn>
                <a:cxn ang="0">
                  <a:pos x="233" y="36"/>
                </a:cxn>
                <a:cxn ang="0">
                  <a:pos x="233" y="36"/>
                </a:cxn>
              </a:cxnLst>
              <a:rect l="0" t="0" r="0" b="0"/>
              <a:pathLst>
                <a:path w="245" h="204">
                  <a:moveTo>
                    <a:pt x="233" y="36"/>
                  </a:moveTo>
                  <a:lnTo>
                    <a:pt x="245" y="42"/>
                  </a:lnTo>
                  <a:lnTo>
                    <a:pt x="209" y="84"/>
                  </a:lnTo>
                  <a:lnTo>
                    <a:pt x="143" y="132"/>
                  </a:lnTo>
                  <a:lnTo>
                    <a:pt x="167" y="156"/>
                  </a:lnTo>
                  <a:lnTo>
                    <a:pt x="179" y="204"/>
                  </a:lnTo>
                  <a:lnTo>
                    <a:pt x="77" y="132"/>
                  </a:lnTo>
                  <a:lnTo>
                    <a:pt x="47" y="84"/>
                  </a:lnTo>
                  <a:lnTo>
                    <a:pt x="89" y="66"/>
                  </a:lnTo>
                  <a:lnTo>
                    <a:pt x="59" y="36"/>
                  </a:lnTo>
                  <a:lnTo>
                    <a:pt x="0" y="12"/>
                  </a:lnTo>
                  <a:lnTo>
                    <a:pt x="0" y="0"/>
                  </a:lnTo>
                  <a:lnTo>
                    <a:pt x="6" y="0"/>
                  </a:lnTo>
                  <a:lnTo>
                    <a:pt x="12" y="0"/>
                  </a:lnTo>
                  <a:lnTo>
                    <a:pt x="47" y="6"/>
                  </a:lnTo>
                  <a:lnTo>
                    <a:pt x="77" y="6"/>
                  </a:lnTo>
                  <a:lnTo>
                    <a:pt x="83" y="6"/>
                  </a:lnTo>
                  <a:lnTo>
                    <a:pt x="89" y="6"/>
                  </a:lnTo>
                  <a:lnTo>
                    <a:pt x="101" y="12"/>
                  </a:lnTo>
                  <a:lnTo>
                    <a:pt x="125" y="12"/>
                  </a:lnTo>
                  <a:lnTo>
                    <a:pt x="143" y="18"/>
                  </a:lnTo>
                  <a:lnTo>
                    <a:pt x="149" y="18"/>
                  </a:lnTo>
                  <a:lnTo>
                    <a:pt x="149" y="18"/>
                  </a:lnTo>
                  <a:lnTo>
                    <a:pt x="203" y="24"/>
                  </a:lnTo>
                  <a:lnTo>
                    <a:pt x="233" y="36"/>
                  </a:lnTo>
                  <a:lnTo>
                    <a:pt x="233" y="36"/>
                  </a:lnTo>
                  <a:close/>
                </a:path>
              </a:pathLst>
            </a:custGeom>
            <a:solidFill>
              <a:schemeClr val="bg2">
                <a:alpha val="100000"/>
              </a:schemeClr>
            </a:solidFill>
            <a:ln w="9525">
              <a:noFill/>
            </a:ln>
          </p:spPr>
          <p:txBody>
            <a:bodyPr/>
            <a:lstStyle/>
            <a:p>
              <a:endParaRPr lang="en-US"/>
            </a:p>
          </p:txBody>
        </p:sp>
      </p:grpSp>
      <p:sp>
        <p:nvSpPr>
          <p:cNvPr id="163862" name="Rectangle 22"/>
          <p:cNvSpPr>
            <a:spLocks noGrp="1" noChangeArrowheads="1"/>
          </p:cNvSpPr>
          <p:nvPr>
            <p:ph type="ctrTitle" sz="quarter"/>
          </p:nvPr>
        </p:nvSpPr>
        <p:spPr>
          <a:xfrm>
            <a:off x="457200" y="1447800"/>
            <a:ext cx="8229600" cy="1736725"/>
          </a:xfrm>
        </p:spPr>
        <p:txBody>
          <a:bodyPr/>
          <a:lstStyle>
            <a:lvl1pPr>
              <a:defRPr sz="54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163863" name="Rectangle 23"/>
          <p:cNvSpPr>
            <a:spLocks noGrp="1" noChangeArrowheads="1"/>
          </p:cNvSpPr>
          <p:nvPr>
            <p:ph type="subTitle" sz="quarter" idx="1"/>
          </p:nvPr>
        </p:nvSpPr>
        <p:spPr>
          <a:xfrm>
            <a:off x="1371600" y="3429000"/>
            <a:ext cx="6400800" cy="1752600"/>
          </a:xfrm>
        </p:spPr>
        <p:txBody>
          <a:bodyPr/>
          <a:lstStyle>
            <a:lvl1pPr marL="0" indent="0" algn="ctr">
              <a:buFontTx/>
              <a:buNone/>
              <a:defRPr>
                <a:effectLst>
                  <a:outerShdw blurRad="38100" dist="38100" dir="2700000" algn="tl">
                    <a:srgbClr val="000000"/>
                  </a:outerShdw>
                </a:effectLst>
              </a:defRPr>
            </a:lvl1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27" name="Rectangle 24"/>
          <p:cNvSpPr>
            <a:spLocks noGrp="1" noChangeArrowheads="1"/>
          </p:cNvSpPr>
          <p:nvPr>
            <p:ph type="dt" sz="quarter" idx="2"/>
          </p:nvPr>
        </p:nvSpPr>
        <p:spPr bwMode="auto">
          <a:xfrm>
            <a:off x="457200" y="6248400"/>
            <a:ext cx="2133600" cy="457200"/>
          </a:xfrm>
          <a:prstGeom prst="rect">
            <a:avLst/>
          </a:prstGeom>
          <a:ln>
            <a:miter lim="800000"/>
          </a:ln>
        </p:spPr>
        <p:txBody>
          <a:bodyPr vert="horz" wrap="square" lIns="91440" tIns="45720" rIns="91440" bIns="45720" numCol="1" anchor="b" anchorCtr="0" compatLnSpc="1"/>
          <a:lstStyle>
            <a:lvl1pPr>
              <a:defRPr smtClean="0"/>
            </a:lvl1pPr>
          </a:lstStyle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>
                <a:outerShdw blurRad="38100" dist="38100" dir="2700000" algn="tl">
                  <a:srgbClr val="000000"/>
                </a:outerShdw>
              </a:effectLst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28" name="Rectangle 25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2133600" cy="457200"/>
          </a:xfrm>
          <a:prstGeom prst="rect">
            <a:avLst/>
          </a:prstGeom>
          <a:ln>
            <a:miter lim="800000"/>
          </a:ln>
        </p:spPr>
        <p:txBody>
          <a:bodyPr vert="horz" wrap="square" lIns="91440" tIns="45720" rIns="91440" bIns="45720" numCol="1" anchor="b" anchorCtr="0" compatLnSpc="1"/>
          <a:lstStyle/>
          <a:p>
            <a:pPr algn="r">
              <a:buNone/>
            </a:pPr>
            <a:fld id="{9A0DB2DC-4C9A-4742-B13C-FB6460FD3503}" type="slidenum">
              <a:rPr lang="en-US" dirty="0">
                <a:effectLst>
                  <a:outerShdw blurRad="38100" dist="38100" dir="2700000">
                    <a:srgbClr val="C0C0C0"/>
                  </a:outerShdw>
                </a:effectLst>
              </a:rPr>
              <a:t>‹#›</a:t>
            </a:fld>
            <a:endParaRPr lang="en-US" dirty="0">
              <a:effectLst>
                <a:outerShdw blurRad="38100" dist="38100" dir="2700000">
                  <a:srgbClr val="C0C0C0"/>
                </a:outerShdw>
              </a:effectLst>
            </a:endParaRPr>
          </a:p>
        </p:txBody>
      </p:sp>
      <p:sp>
        <p:nvSpPr>
          <p:cNvPr id="29" name="Rectangle 26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ln>
            <a:miter lim="800000"/>
          </a:ln>
        </p:spPr>
        <p:txBody>
          <a:bodyPr vert="horz" wrap="square" lIns="91440" tIns="45720" rIns="91440" bIns="45720" numCol="1" anchor="b" anchorCtr="0" compatLnSpc="1"/>
          <a:lstStyle>
            <a:lvl1pPr>
              <a:defRPr smtClean="0"/>
            </a:lvl1pPr>
          </a:lstStyle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>
                <a:outerShdw blurRad="38100" dist="38100" dir="2700000" algn="tl">
                  <a:srgbClr val="000000"/>
                </a:outerShdw>
              </a:effectLst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6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3314" name="Group 2"/>
          <p:cNvGrpSpPr/>
          <p:nvPr/>
        </p:nvGrpSpPr>
        <p:grpSpPr>
          <a:xfrm>
            <a:off x="2084388" y="296863"/>
            <a:ext cx="6823075" cy="5353050"/>
            <a:chOff x="1313" y="187"/>
            <a:chExt cx="4298" cy="3372"/>
          </a:xfrm>
        </p:grpSpPr>
        <p:grpSp>
          <p:nvGrpSpPr>
            <p:cNvPr id="13320" name="Group 3"/>
            <p:cNvGrpSpPr/>
            <p:nvPr/>
          </p:nvGrpSpPr>
          <p:grpSpPr>
            <a:xfrm>
              <a:off x="2194" y="601"/>
              <a:ext cx="596" cy="447"/>
              <a:chOff x="0" y="0"/>
              <a:chExt cx="768" cy="576"/>
            </a:xfrm>
          </p:grpSpPr>
          <p:sp>
            <p:nvSpPr>
              <p:cNvPr id="13450" name="Oval 4"/>
              <p:cNvSpPr/>
              <p:nvPr/>
            </p:nvSpPr>
            <p:spPr>
              <a:xfrm>
                <a:off x="0" y="0"/>
                <a:ext cx="768" cy="576"/>
              </a:xfrm>
              <a:prstGeom prst="ellipse">
                <a:avLst/>
              </a:prstGeom>
              <a:gradFill rotWithShape="0">
                <a:gsLst>
                  <a:gs pos="0">
                    <a:schemeClr val="bg2"/>
                  </a:gs>
                  <a:gs pos="100000">
                    <a:schemeClr val="bg1"/>
                  </a:gs>
                </a:gsLst>
                <a:path path="shape">
                  <a:fillToRect l="50000" t="50000" r="50000" b="50000"/>
                </a:path>
                <a:tileRect/>
              </a:gradFill>
              <a:ln w="9525">
                <a:noFill/>
              </a:ln>
            </p:spPr>
            <p:txBody>
              <a:bodyPr wrap="none" anchor="ctr"/>
              <a:lstStyle/>
              <a:p>
                <a:pPr lvl="0" eaLnBrk="1" hangingPunct="1">
                  <a:buNone/>
                </a:pPr>
                <a:endParaRPr dirty="0">
                  <a:latin typeface="VNI-Times" pitchFamily="2" charset="0"/>
                </a:endParaRPr>
              </a:p>
            </p:txBody>
          </p:sp>
          <p:sp>
            <p:nvSpPr>
              <p:cNvPr id="13451" name="Oval 5"/>
              <p:cNvSpPr/>
              <p:nvPr/>
            </p:nvSpPr>
            <p:spPr>
              <a:xfrm>
                <a:off x="276" y="253"/>
                <a:ext cx="186" cy="107"/>
              </a:xfrm>
              <a:prstGeom prst="ellipse">
                <a:avLst/>
              </a:prstGeom>
              <a:gradFill rotWithShape="0">
                <a:gsLst>
                  <a:gs pos="0">
                    <a:schemeClr val="accent1"/>
                  </a:gs>
                  <a:gs pos="100000">
                    <a:schemeClr val="bg2"/>
                  </a:gs>
                </a:gsLst>
                <a:path path="shape">
                  <a:fillToRect l="50000" t="50000" r="50000" b="50000"/>
                </a:path>
                <a:tileRect/>
              </a:gradFill>
              <a:ln w="9525">
                <a:noFill/>
              </a:ln>
            </p:spPr>
            <p:txBody>
              <a:bodyPr wrap="none" anchor="ctr"/>
              <a:lstStyle/>
              <a:p>
                <a:pPr lvl="0" eaLnBrk="1" hangingPunct="1">
                  <a:buNone/>
                </a:pPr>
                <a:endParaRPr dirty="0">
                  <a:latin typeface="VNI-Times" pitchFamily="2" charset="0"/>
                </a:endParaRPr>
              </a:p>
            </p:txBody>
          </p:sp>
        </p:grpSp>
        <p:grpSp>
          <p:nvGrpSpPr>
            <p:cNvPr id="13321" name="Group 6"/>
            <p:cNvGrpSpPr/>
            <p:nvPr/>
          </p:nvGrpSpPr>
          <p:grpSpPr>
            <a:xfrm>
              <a:off x="1312" y="187"/>
              <a:ext cx="4299" cy="3372"/>
              <a:chOff x="0" y="0"/>
              <a:chExt cx="5533" cy="4341"/>
            </a:xfrm>
          </p:grpSpPr>
          <p:grpSp>
            <p:nvGrpSpPr>
              <p:cNvPr id="13337" name="Group 7"/>
              <p:cNvGrpSpPr/>
              <p:nvPr/>
            </p:nvGrpSpPr>
            <p:grpSpPr>
              <a:xfrm>
                <a:off x="0" y="0"/>
                <a:ext cx="5470" cy="4341"/>
                <a:chOff x="0" y="0"/>
                <a:chExt cx="5470" cy="4341"/>
              </a:xfrm>
            </p:grpSpPr>
            <p:grpSp>
              <p:nvGrpSpPr>
                <p:cNvPr id="13348" name="Group 8"/>
                <p:cNvGrpSpPr/>
                <p:nvPr/>
              </p:nvGrpSpPr>
              <p:grpSpPr>
                <a:xfrm>
                  <a:off x="1339" y="786"/>
                  <a:ext cx="2919" cy="2151"/>
                  <a:chOff x="1265" y="814"/>
                  <a:chExt cx="2919" cy="2151"/>
                </a:xfrm>
              </p:grpSpPr>
              <p:sp>
                <p:nvSpPr>
                  <p:cNvPr id="13448" name="Oval 9"/>
                  <p:cNvSpPr/>
                  <p:nvPr/>
                </p:nvSpPr>
                <p:spPr>
                  <a:xfrm>
                    <a:off x="1265" y="815"/>
                    <a:ext cx="2919" cy="2150"/>
                  </a:xfrm>
                  <a:prstGeom prst="ellipse">
                    <a:avLst/>
                  </a:prstGeom>
                  <a:gradFill rotWithShape="0">
                    <a:gsLst>
                      <a:gs pos="0">
                        <a:schemeClr val="bg2"/>
                      </a:gs>
                      <a:gs pos="100000">
                        <a:schemeClr val="bg1"/>
                      </a:gs>
                    </a:gsLst>
                    <a:path path="shape">
                      <a:fillToRect l="50000" t="50000" r="50000" b="50000"/>
                    </a:path>
                    <a:tileRect/>
                  </a:gradFill>
                  <a:ln w="9525">
                    <a:noFill/>
                  </a:ln>
                </p:spPr>
                <p:txBody>
                  <a:bodyPr wrap="none" anchor="ctr"/>
                  <a:lstStyle/>
                  <a:p>
                    <a:pPr lvl="0" eaLnBrk="1" hangingPunct="1">
                      <a:buNone/>
                    </a:pPr>
                    <a:endParaRPr dirty="0">
                      <a:latin typeface="VNI-Times" pitchFamily="2" charset="0"/>
                    </a:endParaRPr>
                  </a:p>
                </p:txBody>
              </p:sp>
              <p:sp>
                <p:nvSpPr>
                  <p:cNvPr id="13449" name="Oval 10"/>
                  <p:cNvSpPr/>
                  <p:nvPr/>
                </p:nvSpPr>
                <p:spPr>
                  <a:xfrm>
                    <a:off x="2379" y="1601"/>
                    <a:ext cx="579" cy="406"/>
                  </a:xfrm>
                  <a:prstGeom prst="ellipse">
                    <a:avLst/>
                  </a:prstGeom>
                  <a:gradFill rotWithShape="0">
                    <a:gsLst>
                      <a:gs pos="0">
                        <a:schemeClr val="accent2"/>
                      </a:gs>
                      <a:gs pos="100000">
                        <a:schemeClr val="bg2"/>
                      </a:gs>
                    </a:gsLst>
                    <a:path path="shape">
                      <a:fillToRect l="50000" t="50000" r="50000" b="50000"/>
                    </a:path>
                    <a:tileRect/>
                  </a:gradFill>
                  <a:ln w="9525">
                    <a:noFill/>
                  </a:ln>
                </p:spPr>
                <p:txBody>
                  <a:bodyPr wrap="none" anchor="ctr"/>
                  <a:lstStyle/>
                  <a:p>
                    <a:pPr lvl="0" eaLnBrk="1" hangingPunct="1">
                      <a:buNone/>
                    </a:pPr>
                    <a:endParaRPr dirty="0">
                      <a:latin typeface="VNI-Times" pitchFamily="2" charset="0"/>
                    </a:endParaRPr>
                  </a:p>
                </p:txBody>
              </p:sp>
            </p:grpSp>
            <p:grpSp>
              <p:nvGrpSpPr>
                <p:cNvPr id="13349" name="Group 11"/>
                <p:cNvGrpSpPr/>
                <p:nvPr/>
              </p:nvGrpSpPr>
              <p:grpSpPr>
                <a:xfrm>
                  <a:off x="0" y="0"/>
                  <a:ext cx="5470" cy="4341"/>
                  <a:chOff x="0" y="0"/>
                  <a:chExt cx="5470" cy="4341"/>
                </a:xfrm>
              </p:grpSpPr>
              <p:grpSp>
                <p:nvGrpSpPr>
                  <p:cNvPr id="13350" name="Group 12"/>
                  <p:cNvGrpSpPr/>
                  <p:nvPr/>
                </p:nvGrpSpPr>
                <p:grpSpPr>
                  <a:xfrm>
                    <a:off x="3545" y="1502"/>
                    <a:ext cx="1258" cy="2327"/>
                    <a:chOff x="3471" y="1530"/>
                    <a:chExt cx="1258" cy="2327"/>
                  </a:xfrm>
                </p:grpSpPr>
                <p:sp>
                  <p:nvSpPr>
                    <p:cNvPr id="13446" name="Freeform 13"/>
                    <p:cNvSpPr/>
                    <p:nvPr/>
                  </p:nvSpPr>
                  <p:spPr>
                    <a:xfrm rot="2711884">
                      <a:off x="2764" y="2236"/>
                      <a:ext cx="1724" cy="313"/>
                    </a:xfrm>
                    <a:custGeom>
                      <a:avLst/>
                      <a:gdLst/>
                      <a:ahLst/>
                      <a:cxnLst>
                        <a:cxn ang="0">
                          <a:pos x="0" y="504"/>
                        </a:cxn>
                        <a:cxn ang="0">
                          <a:pos x="864" y="168"/>
                        </a:cxn>
                        <a:cxn ang="0">
                          <a:pos x="1776" y="24"/>
                        </a:cxn>
                        <a:cxn ang="0">
                          <a:pos x="2736" y="24"/>
                        </a:cxn>
                        <a:cxn ang="0">
                          <a:pos x="2720" y="103"/>
                        </a:cxn>
                        <a:cxn ang="0">
                          <a:pos x="1764" y="103"/>
                        </a:cxn>
                        <a:cxn ang="0">
                          <a:pos x="654" y="292"/>
                        </a:cxn>
                        <a:cxn ang="0">
                          <a:pos x="0" y="504"/>
                        </a:cxn>
                      </a:cxnLst>
                      <a:rect l="0" t="0" r="0" b="0"/>
                      <a:pathLst>
                        <a:path w="2736" h="504">
                          <a:moveTo>
                            <a:pt x="0" y="504"/>
                          </a:moveTo>
                          <a:cubicBezTo>
                            <a:pt x="24" y="488"/>
                            <a:pt x="568" y="248"/>
                            <a:pt x="864" y="168"/>
                          </a:cubicBezTo>
                          <a:cubicBezTo>
                            <a:pt x="1160" y="88"/>
                            <a:pt x="1464" y="48"/>
                            <a:pt x="1776" y="24"/>
                          </a:cubicBezTo>
                          <a:cubicBezTo>
                            <a:pt x="2088" y="0"/>
                            <a:pt x="2579" y="11"/>
                            <a:pt x="2736" y="24"/>
                          </a:cubicBezTo>
                          <a:lnTo>
                            <a:pt x="2720" y="103"/>
                          </a:lnTo>
                          <a:cubicBezTo>
                            <a:pt x="2558" y="116"/>
                            <a:pt x="2108" y="71"/>
                            <a:pt x="1764" y="103"/>
                          </a:cubicBezTo>
                          <a:cubicBezTo>
                            <a:pt x="1209" y="136"/>
                            <a:pt x="998" y="192"/>
                            <a:pt x="654" y="292"/>
                          </a:cubicBezTo>
                          <a:cubicBezTo>
                            <a:pt x="358" y="356"/>
                            <a:pt x="136" y="460"/>
                            <a:pt x="0" y="504"/>
                          </a:cubicBez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accent2">
                            <a:alpha val="100000"/>
                          </a:schemeClr>
                        </a:gs>
                        <a:gs pos="100000">
                          <a:schemeClr val="folHlink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  <p:sp>
                  <p:nvSpPr>
                    <p:cNvPr id="13447" name="Freeform 14"/>
                    <p:cNvSpPr/>
                    <p:nvPr/>
                  </p:nvSpPr>
                  <p:spPr>
                    <a:xfrm rot="2711884">
                      <a:off x="4022" y="3149"/>
                      <a:ext cx="924" cy="490"/>
                    </a:xfrm>
                    <a:custGeom>
                      <a:avLst/>
                      <a:gdLst/>
                      <a:ahLst/>
                      <a:cxnLst>
                        <a:cxn ang="0">
                          <a:pos x="5" y="8"/>
                        </a:cxn>
                        <a:cxn ang="0">
                          <a:pos x="485" y="56"/>
                        </a:cxn>
                        <a:cxn ang="0">
                          <a:pos x="1157" y="200"/>
                        </a:cxn>
                        <a:cxn ang="0">
                          <a:pos x="1611" y="432"/>
                        </a:cxn>
                        <a:cxn ang="0">
                          <a:pos x="1756" y="609"/>
                        </a:cxn>
                        <a:cxn ang="0">
                          <a:pos x="1689" y="787"/>
                        </a:cxn>
                        <a:cxn ang="0">
                          <a:pos x="1589" y="632"/>
                        </a:cxn>
                        <a:cxn ang="0">
                          <a:pos x="1389" y="454"/>
                        </a:cxn>
                        <a:cxn ang="0">
                          <a:pos x="1109" y="296"/>
                        </a:cxn>
                        <a:cxn ang="0">
                          <a:pos x="581" y="152"/>
                        </a:cxn>
                        <a:cxn ang="0">
                          <a:pos x="0" y="76"/>
                        </a:cxn>
                        <a:cxn ang="0">
                          <a:pos x="5" y="8"/>
                        </a:cxn>
                      </a:cxnLst>
                      <a:rect l="0" t="0" r="0" b="0"/>
                      <a:pathLst>
                        <a:path w="1769" h="791">
                          <a:moveTo>
                            <a:pt x="5" y="8"/>
                          </a:moveTo>
                          <a:cubicBezTo>
                            <a:pt x="85" y="0"/>
                            <a:pt x="293" y="24"/>
                            <a:pt x="485" y="56"/>
                          </a:cubicBezTo>
                          <a:cubicBezTo>
                            <a:pt x="677" y="88"/>
                            <a:pt x="969" y="137"/>
                            <a:pt x="1157" y="200"/>
                          </a:cubicBezTo>
                          <a:cubicBezTo>
                            <a:pt x="1345" y="263"/>
                            <a:pt x="1511" y="364"/>
                            <a:pt x="1611" y="432"/>
                          </a:cubicBezTo>
                          <a:cubicBezTo>
                            <a:pt x="1711" y="500"/>
                            <a:pt x="1743" y="550"/>
                            <a:pt x="1756" y="609"/>
                          </a:cubicBezTo>
                          <a:cubicBezTo>
                            <a:pt x="1769" y="668"/>
                            <a:pt x="1717" y="783"/>
                            <a:pt x="1689" y="787"/>
                          </a:cubicBezTo>
                          <a:cubicBezTo>
                            <a:pt x="1661" y="791"/>
                            <a:pt x="1639" y="687"/>
                            <a:pt x="1589" y="632"/>
                          </a:cubicBezTo>
                          <a:cubicBezTo>
                            <a:pt x="1539" y="577"/>
                            <a:pt x="1469" y="510"/>
                            <a:pt x="1389" y="454"/>
                          </a:cubicBezTo>
                          <a:cubicBezTo>
                            <a:pt x="1309" y="398"/>
                            <a:pt x="1244" y="346"/>
                            <a:pt x="1109" y="296"/>
                          </a:cubicBezTo>
                          <a:cubicBezTo>
                            <a:pt x="974" y="246"/>
                            <a:pt x="766" y="189"/>
                            <a:pt x="581" y="152"/>
                          </a:cubicBezTo>
                          <a:cubicBezTo>
                            <a:pt x="396" y="115"/>
                            <a:pt x="96" y="100"/>
                            <a:pt x="0" y="76"/>
                          </a:cubicBezTo>
                          <a:lnTo>
                            <a:pt x="5" y="8"/>
                          </a:ln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folHlink">
                            <a:alpha val="100000"/>
                          </a:schemeClr>
                        </a:gs>
                        <a:gs pos="100000">
                          <a:schemeClr val="bg1">
                            <a:alpha val="100000"/>
                          </a:schemeClr>
                        </a:gs>
                      </a:gsLst>
                      <a:lin ang="540000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</p:grpSp>
              <p:grpSp>
                <p:nvGrpSpPr>
                  <p:cNvPr id="13351" name="Group 15"/>
                  <p:cNvGrpSpPr/>
                  <p:nvPr/>
                </p:nvGrpSpPr>
                <p:grpSpPr>
                  <a:xfrm>
                    <a:off x="2938" y="1991"/>
                    <a:ext cx="2463" cy="1332"/>
                    <a:chOff x="2864" y="2019"/>
                    <a:chExt cx="2463" cy="1332"/>
                  </a:xfrm>
                </p:grpSpPr>
                <p:sp>
                  <p:nvSpPr>
                    <p:cNvPr id="13444" name="Freeform 16"/>
                    <p:cNvSpPr/>
                    <p:nvPr/>
                  </p:nvSpPr>
                  <p:spPr>
                    <a:xfrm rot="2104081">
                      <a:off x="2864" y="2020"/>
                      <a:ext cx="1813" cy="346"/>
                    </a:xfrm>
                    <a:custGeom>
                      <a:avLst/>
                      <a:gdLst/>
                      <a:ahLst/>
                      <a:cxnLst>
                        <a:cxn ang="0">
                          <a:pos x="0" y="504"/>
                        </a:cxn>
                        <a:cxn ang="0">
                          <a:pos x="864" y="168"/>
                        </a:cxn>
                        <a:cxn ang="0">
                          <a:pos x="1776" y="24"/>
                        </a:cxn>
                        <a:cxn ang="0">
                          <a:pos x="2736" y="24"/>
                        </a:cxn>
                        <a:cxn ang="0">
                          <a:pos x="2720" y="103"/>
                        </a:cxn>
                        <a:cxn ang="0">
                          <a:pos x="1764" y="103"/>
                        </a:cxn>
                        <a:cxn ang="0">
                          <a:pos x="654" y="292"/>
                        </a:cxn>
                        <a:cxn ang="0">
                          <a:pos x="0" y="504"/>
                        </a:cxn>
                      </a:cxnLst>
                      <a:rect l="0" t="0" r="0" b="0"/>
                      <a:pathLst>
                        <a:path w="2736" h="504">
                          <a:moveTo>
                            <a:pt x="0" y="504"/>
                          </a:moveTo>
                          <a:cubicBezTo>
                            <a:pt x="24" y="488"/>
                            <a:pt x="568" y="248"/>
                            <a:pt x="864" y="168"/>
                          </a:cubicBezTo>
                          <a:cubicBezTo>
                            <a:pt x="1160" y="88"/>
                            <a:pt x="1464" y="48"/>
                            <a:pt x="1776" y="24"/>
                          </a:cubicBezTo>
                          <a:cubicBezTo>
                            <a:pt x="2088" y="0"/>
                            <a:pt x="2579" y="11"/>
                            <a:pt x="2736" y="24"/>
                          </a:cubicBezTo>
                          <a:lnTo>
                            <a:pt x="2720" y="103"/>
                          </a:lnTo>
                          <a:cubicBezTo>
                            <a:pt x="2558" y="116"/>
                            <a:pt x="2108" y="71"/>
                            <a:pt x="1764" y="103"/>
                          </a:cubicBezTo>
                          <a:cubicBezTo>
                            <a:pt x="1209" y="136"/>
                            <a:pt x="998" y="192"/>
                            <a:pt x="654" y="292"/>
                          </a:cubicBezTo>
                          <a:cubicBezTo>
                            <a:pt x="358" y="356"/>
                            <a:pt x="136" y="460"/>
                            <a:pt x="0" y="504"/>
                          </a:cubicBez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accent2">
                            <a:alpha val="100000"/>
                          </a:schemeClr>
                        </a:gs>
                        <a:gs pos="100000">
                          <a:schemeClr val="folHlink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  <p:sp>
                  <p:nvSpPr>
                    <p:cNvPr id="13445" name="Freeform 17"/>
                    <p:cNvSpPr/>
                    <p:nvPr/>
                  </p:nvSpPr>
                  <p:spPr>
                    <a:xfrm rot="2104081">
                      <a:off x="4352" y="2806"/>
                      <a:ext cx="974" cy="545"/>
                    </a:xfrm>
                    <a:custGeom>
                      <a:avLst/>
                      <a:gdLst/>
                      <a:ahLst/>
                      <a:cxnLst>
                        <a:cxn ang="0">
                          <a:pos x="5" y="8"/>
                        </a:cxn>
                        <a:cxn ang="0">
                          <a:pos x="485" y="56"/>
                        </a:cxn>
                        <a:cxn ang="0">
                          <a:pos x="1157" y="200"/>
                        </a:cxn>
                        <a:cxn ang="0">
                          <a:pos x="1611" y="432"/>
                        </a:cxn>
                        <a:cxn ang="0">
                          <a:pos x="1756" y="609"/>
                        </a:cxn>
                        <a:cxn ang="0">
                          <a:pos x="1689" y="787"/>
                        </a:cxn>
                        <a:cxn ang="0">
                          <a:pos x="1589" y="632"/>
                        </a:cxn>
                        <a:cxn ang="0">
                          <a:pos x="1389" y="454"/>
                        </a:cxn>
                        <a:cxn ang="0">
                          <a:pos x="1109" y="296"/>
                        </a:cxn>
                        <a:cxn ang="0">
                          <a:pos x="581" y="152"/>
                        </a:cxn>
                        <a:cxn ang="0">
                          <a:pos x="0" y="76"/>
                        </a:cxn>
                        <a:cxn ang="0">
                          <a:pos x="5" y="8"/>
                        </a:cxn>
                      </a:cxnLst>
                      <a:rect l="0" t="0" r="0" b="0"/>
                      <a:pathLst>
                        <a:path w="1769" h="791">
                          <a:moveTo>
                            <a:pt x="5" y="8"/>
                          </a:moveTo>
                          <a:cubicBezTo>
                            <a:pt x="85" y="0"/>
                            <a:pt x="293" y="24"/>
                            <a:pt x="485" y="56"/>
                          </a:cubicBezTo>
                          <a:cubicBezTo>
                            <a:pt x="677" y="88"/>
                            <a:pt x="969" y="137"/>
                            <a:pt x="1157" y="200"/>
                          </a:cubicBezTo>
                          <a:cubicBezTo>
                            <a:pt x="1345" y="263"/>
                            <a:pt x="1511" y="364"/>
                            <a:pt x="1611" y="432"/>
                          </a:cubicBezTo>
                          <a:cubicBezTo>
                            <a:pt x="1711" y="500"/>
                            <a:pt x="1743" y="550"/>
                            <a:pt x="1756" y="609"/>
                          </a:cubicBezTo>
                          <a:cubicBezTo>
                            <a:pt x="1769" y="668"/>
                            <a:pt x="1717" y="783"/>
                            <a:pt x="1689" y="787"/>
                          </a:cubicBezTo>
                          <a:cubicBezTo>
                            <a:pt x="1661" y="791"/>
                            <a:pt x="1639" y="687"/>
                            <a:pt x="1589" y="632"/>
                          </a:cubicBezTo>
                          <a:cubicBezTo>
                            <a:pt x="1539" y="577"/>
                            <a:pt x="1469" y="510"/>
                            <a:pt x="1389" y="454"/>
                          </a:cubicBezTo>
                          <a:cubicBezTo>
                            <a:pt x="1309" y="398"/>
                            <a:pt x="1244" y="346"/>
                            <a:pt x="1109" y="296"/>
                          </a:cubicBezTo>
                          <a:cubicBezTo>
                            <a:pt x="974" y="246"/>
                            <a:pt x="766" y="189"/>
                            <a:pt x="581" y="152"/>
                          </a:cubicBezTo>
                          <a:cubicBezTo>
                            <a:pt x="396" y="115"/>
                            <a:pt x="96" y="100"/>
                            <a:pt x="0" y="76"/>
                          </a:cubicBezTo>
                          <a:lnTo>
                            <a:pt x="5" y="8"/>
                          </a:ln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folHlink">
                            <a:alpha val="100000"/>
                          </a:schemeClr>
                        </a:gs>
                        <a:gs pos="100000">
                          <a:schemeClr val="bg1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</p:grpSp>
              <p:grpSp>
                <p:nvGrpSpPr>
                  <p:cNvPr id="13352" name="Group 18"/>
                  <p:cNvGrpSpPr/>
                  <p:nvPr/>
                </p:nvGrpSpPr>
                <p:grpSpPr>
                  <a:xfrm>
                    <a:off x="2971" y="1804"/>
                    <a:ext cx="2477" cy="1064"/>
                    <a:chOff x="2897" y="1832"/>
                    <a:chExt cx="2477" cy="1064"/>
                  </a:xfrm>
                </p:grpSpPr>
                <p:sp>
                  <p:nvSpPr>
                    <p:cNvPr id="13442" name="Freeform 19"/>
                    <p:cNvSpPr/>
                    <p:nvPr/>
                  </p:nvSpPr>
                  <p:spPr>
                    <a:xfrm rot="1582915">
                      <a:off x="2896" y="1832"/>
                      <a:ext cx="1736" cy="304"/>
                    </a:xfrm>
                    <a:custGeom>
                      <a:avLst/>
                      <a:gdLst/>
                      <a:ahLst/>
                      <a:cxnLst>
                        <a:cxn ang="0">
                          <a:pos x="0" y="504"/>
                        </a:cxn>
                        <a:cxn ang="0">
                          <a:pos x="864" y="168"/>
                        </a:cxn>
                        <a:cxn ang="0">
                          <a:pos x="1776" y="24"/>
                        </a:cxn>
                        <a:cxn ang="0">
                          <a:pos x="2736" y="24"/>
                        </a:cxn>
                        <a:cxn ang="0">
                          <a:pos x="2720" y="103"/>
                        </a:cxn>
                        <a:cxn ang="0">
                          <a:pos x="1764" y="103"/>
                        </a:cxn>
                        <a:cxn ang="0">
                          <a:pos x="654" y="292"/>
                        </a:cxn>
                        <a:cxn ang="0">
                          <a:pos x="0" y="504"/>
                        </a:cxn>
                      </a:cxnLst>
                      <a:rect l="0" t="0" r="0" b="0"/>
                      <a:pathLst>
                        <a:path w="2736" h="504">
                          <a:moveTo>
                            <a:pt x="0" y="504"/>
                          </a:moveTo>
                          <a:cubicBezTo>
                            <a:pt x="24" y="488"/>
                            <a:pt x="568" y="248"/>
                            <a:pt x="864" y="168"/>
                          </a:cubicBezTo>
                          <a:cubicBezTo>
                            <a:pt x="1160" y="88"/>
                            <a:pt x="1464" y="48"/>
                            <a:pt x="1776" y="24"/>
                          </a:cubicBezTo>
                          <a:cubicBezTo>
                            <a:pt x="2088" y="0"/>
                            <a:pt x="2579" y="11"/>
                            <a:pt x="2736" y="24"/>
                          </a:cubicBezTo>
                          <a:lnTo>
                            <a:pt x="2720" y="103"/>
                          </a:lnTo>
                          <a:cubicBezTo>
                            <a:pt x="2558" y="116"/>
                            <a:pt x="2108" y="71"/>
                            <a:pt x="1764" y="103"/>
                          </a:cubicBezTo>
                          <a:cubicBezTo>
                            <a:pt x="1209" y="136"/>
                            <a:pt x="998" y="192"/>
                            <a:pt x="654" y="292"/>
                          </a:cubicBezTo>
                          <a:cubicBezTo>
                            <a:pt x="358" y="356"/>
                            <a:pt x="136" y="460"/>
                            <a:pt x="0" y="504"/>
                          </a:cubicBez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accent2">
                            <a:alpha val="100000"/>
                          </a:schemeClr>
                        </a:gs>
                        <a:gs pos="100000">
                          <a:schemeClr val="folHlink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  <p:sp>
                  <p:nvSpPr>
                    <p:cNvPr id="13443" name="Freeform 20"/>
                    <p:cNvSpPr/>
                    <p:nvPr/>
                  </p:nvSpPr>
                  <p:spPr>
                    <a:xfrm rot="1582915">
                      <a:off x="4442" y="2420"/>
                      <a:ext cx="932" cy="476"/>
                    </a:xfrm>
                    <a:custGeom>
                      <a:avLst/>
                      <a:gdLst/>
                      <a:ahLst/>
                      <a:cxnLst>
                        <a:cxn ang="0">
                          <a:pos x="5" y="8"/>
                        </a:cxn>
                        <a:cxn ang="0">
                          <a:pos x="485" y="56"/>
                        </a:cxn>
                        <a:cxn ang="0">
                          <a:pos x="1157" y="200"/>
                        </a:cxn>
                        <a:cxn ang="0">
                          <a:pos x="1611" y="432"/>
                        </a:cxn>
                        <a:cxn ang="0">
                          <a:pos x="1756" y="609"/>
                        </a:cxn>
                        <a:cxn ang="0">
                          <a:pos x="1689" y="787"/>
                        </a:cxn>
                        <a:cxn ang="0">
                          <a:pos x="1589" y="632"/>
                        </a:cxn>
                        <a:cxn ang="0">
                          <a:pos x="1389" y="454"/>
                        </a:cxn>
                        <a:cxn ang="0">
                          <a:pos x="1109" y="296"/>
                        </a:cxn>
                        <a:cxn ang="0">
                          <a:pos x="581" y="152"/>
                        </a:cxn>
                        <a:cxn ang="0">
                          <a:pos x="0" y="76"/>
                        </a:cxn>
                        <a:cxn ang="0">
                          <a:pos x="5" y="8"/>
                        </a:cxn>
                      </a:cxnLst>
                      <a:rect l="0" t="0" r="0" b="0"/>
                      <a:pathLst>
                        <a:path w="1769" h="791">
                          <a:moveTo>
                            <a:pt x="5" y="8"/>
                          </a:moveTo>
                          <a:cubicBezTo>
                            <a:pt x="85" y="0"/>
                            <a:pt x="293" y="24"/>
                            <a:pt x="485" y="56"/>
                          </a:cubicBezTo>
                          <a:cubicBezTo>
                            <a:pt x="677" y="88"/>
                            <a:pt x="969" y="137"/>
                            <a:pt x="1157" y="200"/>
                          </a:cubicBezTo>
                          <a:cubicBezTo>
                            <a:pt x="1345" y="263"/>
                            <a:pt x="1511" y="364"/>
                            <a:pt x="1611" y="432"/>
                          </a:cubicBezTo>
                          <a:cubicBezTo>
                            <a:pt x="1711" y="500"/>
                            <a:pt x="1743" y="550"/>
                            <a:pt x="1756" y="609"/>
                          </a:cubicBezTo>
                          <a:cubicBezTo>
                            <a:pt x="1769" y="668"/>
                            <a:pt x="1717" y="783"/>
                            <a:pt x="1689" y="787"/>
                          </a:cubicBezTo>
                          <a:cubicBezTo>
                            <a:pt x="1661" y="791"/>
                            <a:pt x="1639" y="687"/>
                            <a:pt x="1589" y="632"/>
                          </a:cubicBezTo>
                          <a:cubicBezTo>
                            <a:pt x="1539" y="577"/>
                            <a:pt x="1469" y="510"/>
                            <a:pt x="1389" y="454"/>
                          </a:cubicBezTo>
                          <a:cubicBezTo>
                            <a:pt x="1309" y="398"/>
                            <a:pt x="1244" y="346"/>
                            <a:pt x="1109" y="296"/>
                          </a:cubicBezTo>
                          <a:cubicBezTo>
                            <a:pt x="974" y="246"/>
                            <a:pt x="766" y="189"/>
                            <a:pt x="581" y="152"/>
                          </a:cubicBezTo>
                          <a:cubicBezTo>
                            <a:pt x="396" y="115"/>
                            <a:pt x="96" y="100"/>
                            <a:pt x="0" y="76"/>
                          </a:cubicBezTo>
                          <a:lnTo>
                            <a:pt x="5" y="8"/>
                          </a:ln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folHlink">
                            <a:alpha val="100000"/>
                          </a:schemeClr>
                        </a:gs>
                        <a:gs pos="100000">
                          <a:schemeClr val="bg1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</p:grpSp>
              <p:grpSp>
                <p:nvGrpSpPr>
                  <p:cNvPr id="13353" name="Group 21"/>
                  <p:cNvGrpSpPr/>
                  <p:nvPr/>
                </p:nvGrpSpPr>
                <p:grpSpPr>
                  <a:xfrm>
                    <a:off x="2998" y="1608"/>
                    <a:ext cx="2472" cy="927"/>
                    <a:chOff x="2924" y="1636"/>
                    <a:chExt cx="2472" cy="927"/>
                  </a:xfrm>
                </p:grpSpPr>
                <p:sp>
                  <p:nvSpPr>
                    <p:cNvPr id="13440" name="Freeform 22"/>
                    <p:cNvSpPr/>
                    <p:nvPr/>
                  </p:nvSpPr>
                  <p:spPr>
                    <a:xfrm rot="1080363">
                      <a:off x="2924" y="1636"/>
                      <a:ext cx="1677" cy="335"/>
                    </a:xfrm>
                    <a:custGeom>
                      <a:avLst/>
                      <a:gdLst/>
                      <a:ahLst/>
                      <a:cxnLst>
                        <a:cxn ang="0">
                          <a:pos x="0" y="504"/>
                        </a:cxn>
                        <a:cxn ang="0">
                          <a:pos x="864" y="168"/>
                        </a:cxn>
                        <a:cxn ang="0">
                          <a:pos x="1776" y="24"/>
                        </a:cxn>
                        <a:cxn ang="0">
                          <a:pos x="2736" y="24"/>
                        </a:cxn>
                        <a:cxn ang="0">
                          <a:pos x="2720" y="103"/>
                        </a:cxn>
                        <a:cxn ang="0">
                          <a:pos x="1764" y="103"/>
                        </a:cxn>
                        <a:cxn ang="0">
                          <a:pos x="654" y="292"/>
                        </a:cxn>
                        <a:cxn ang="0">
                          <a:pos x="0" y="504"/>
                        </a:cxn>
                      </a:cxnLst>
                      <a:rect l="0" t="0" r="0" b="0"/>
                      <a:pathLst>
                        <a:path w="2736" h="504">
                          <a:moveTo>
                            <a:pt x="0" y="504"/>
                          </a:moveTo>
                          <a:cubicBezTo>
                            <a:pt x="24" y="488"/>
                            <a:pt x="568" y="248"/>
                            <a:pt x="864" y="168"/>
                          </a:cubicBezTo>
                          <a:cubicBezTo>
                            <a:pt x="1160" y="88"/>
                            <a:pt x="1464" y="48"/>
                            <a:pt x="1776" y="24"/>
                          </a:cubicBezTo>
                          <a:cubicBezTo>
                            <a:pt x="2088" y="0"/>
                            <a:pt x="2579" y="11"/>
                            <a:pt x="2736" y="24"/>
                          </a:cubicBezTo>
                          <a:lnTo>
                            <a:pt x="2720" y="103"/>
                          </a:lnTo>
                          <a:cubicBezTo>
                            <a:pt x="2558" y="116"/>
                            <a:pt x="2108" y="71"/>
                            <a:pt x="1764" y="103"/>
                          </a:cubicBezTo>
                          <a:cubicBezTo>
                            <a:pt x="1209" y="136"/>
                            <a:pt x="998" y="192"/>
                            <a:pt x="654" y="292"/>
                          </a:cubicBezTo>
                          <a:cubicBezTo>
                            <a:pt x="358" y="356"/>
                            <a:pt x="136" y="460"/>
                            <a:pt x="0" y="504"/>
                          </a:cubicBez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accent2">
                            <a:alpha val="100000"/>
                          </a:schemeClr>
                        </a:gs>
                        <a:gs pos="100000">
                          <a:schemeClr val="folHlink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  <p:sp>
                  <p:nvSpPr>
                    <p:cNvPr id="13441" name="Freeform 23"/>
                    <p:cNvSpPr/>
                    <p:nvPr/>
                  </p:nvSpPr>
                  <p:spPr>
                    <a:xfrm rot="1080363">
                      <a:off x="4495" y="2036"/>
                      <a:ext cx="901" cy="527"/>
                    </a:xfrm>
                    <a:custGeom>
                      <a:avLst/>
                      <a:gdLst/>
                      <a:ahLst/>
                      <a:cxnLst>
                        <a:cxn ang="0">
                          <a:pos x="5" y="8"/>
                        </a:cxn>
                        <a:cxn ang="0">
                          <a:pos x="485" y="56"/>
                        </a:cxn>
                        <a:cxn ang="0">
                          <a:pos x="1157" y="200"/>
                        </a:cxn>
                        <a:cxn ang="0">
                          <a:pos x="1611" y="432"/>
                        </a:cxn>
                        <a:cxn ang="0">
                          <a:pos x="1756" y="609"/>
                        </a:cxn>
                        <a:cxn ang="0">
                          <a:pos x="1689" y="787"/>
                        </a:cxn>
                        <a:cxn ang="0">
                          <a:pos x="1589" y="632"/>
                        </a:cxn>
                        <a:cxn ang="0">
                          <a:pos x="1389" y="454"/>
                        </a:cxn>
                        <a:cxn ang="0">
                          <a:pos x="1109" y="296"/>
                        </a:cxn>
                        <a:cxn ang="0">
                          <a:pos x="581" y="152"/>
                        </a:cxn>
                        <a:cxn ang="0">
                          <a:pos x="0" y="76"/>
                        </a:cxn>
                        <a:cxn ang="0">
                          <a:pos x="5" y="8"/>
                        </a:cxn>
                      </a:cxnLst>
                      <a:rect l="0" t="0" r="0" b="0"/>
                      <a:pathLst>
                        <a:path w="1769" h="791">
                          <a:moveTo>
                            <a:pt x="5" y="8"/>
                          </a:moveTo>
                          <a:cubicBezTo>
                            <a:pt x="85" y="0"/>
                            <a:pt x="293" y="24"/>
                            <a:pt x="485" y="56"/>
                          </a:cubicBezTo>
                          <a:cubicBezTo>
                            <a:pt x="677" y="88"/>
                            <a:pt x="969" y="137"/>
                            <a:pt x="1157" y="200"/>
                          </a:cubicBezTo>
                          <a:cubicBezTo>
                            <a:pt x="1345" y="263"/>
                            <a:pt x="1511" y="364"/>
                            <a:pt x="1611" y="432"/>
                          </a:cubicBezTo>
                          <a:cubicBezTo>
                            <a:pt x="1711" y="500"/>
                            <a:pt x="1743" y="550"/>
                            <a:pt x="1756" y="609"/>
                          </a:cubicBezTo>
                          <a:cubicBezTo>
                            <a:pt x="1769" y="668"/>
                            <a:pt x="1717" y="783"/>
                            <a:pt x="1689" y="787"/>
                          </a:cubicBezTo>
                          <a:cubicBezTo>
                            <a:pt x="1661" y="791"/>
                            <a:pt x="1639" y="687"/>
                            <a:pt x="1589" y="632"/>
                          </a:cubicBezTo>
                          <a:cubicBezTo>
                            <a:pt x="1539" y="577"/>
                            <a:pt x="1469" y="510"/>
                            <a:pt x="1389" y="454"/>
                          </a:cubicBezTo>
                          <a:cubicBezTo>
                            <a:pt x="1309" y="398"/>
                            <a:pt x="1244" y="346"/>
                            <a:pt x="1109" y="296"/>
                          </a:cubicBezTo>
                          <a:cubicBezTo>
                            <a:pt x="974" y="246"/>
                            <a:pt x="766" y="189"/>
                            <a:pt x="581" y="152"/>
                          </a:cubicBezTo>
                          <a:cubicBezTo>
                            <a:pt x="396" y="115"/>
                            <a:pt x="96" y="100"/>
                            <a:pt x="0" y="76"/>
                          </a:cubicBezTo>
                          <a:lnTo>
                            <a:pt x="5" y="8"/>
                          </a:ln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folHlink">
                            <a:alpha val="100000"/>
                          </a:schemeClr>
                        </a:gs>
                        <a:gs pos="100000">
                          <a:schemeClr val="bg1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</p:grpSp>
              <p:grpSp>
                <p:nvGrpSpPr>
                  <p:cNvPr id="13354" name="Group 24"/>
                  <p:cNvGrpSpPr/>
                  <p:nvPr/>
                </p:nvGrpSpPr>
                <p:grpSpPr>
                  <a:xfrm>
                    <a:off x="3032" y="1386"/>
                    <a:ext cx="2342" cy="657"/>
                    <a:chOff x="2958" y="1414"/>
                    <a:chExt cx="2342" cy="657"/>
                  </a:xfrm>
                </p:grpSpPr>
                <p:sp>
                  <p:nvSpPr>
                    <p:cNvPr id="13438" name="Freeform 25"/>
                    <p:cNvSpPr/>
                    <p:nvPr/>
                  </p:nvSpPr>
                  <p:spPr>
                    <a:xfrm rot="463793">
                      <a:off x="2958" y="1414"/>
                      <a:ext cx="1544" cy="312"/>
                    </a:xfrm>
                    <a:custGeom>
                      <a:avLst/>
                      <a:gdLst/>
                      <a:ahLst/>
                      <a:cxnLst>
                        <a:cxn ang="0">
                          <a:pos x="0" y="504"/>
                        </a:cxn>
                        <a:cxn ang="0">
                          <a:pos x="864" y="168"/>
                        </a:cxn>
                        <a:cxn ang="0">
                          <a:pos x="1776" y="24"/>
                        </a:cxn>
                        <a:cxn ang="0">
                          <a:pos x="2736" y="24"/>
                        </a:cxn>
                        <a:cxn ang="0">
                          <a:pos x="2720" y="103"/>
                        </a:cxn>
                        <a:cxn ang="0">
                          <a:pos x="1764" y="103"/>
                        </a:cxn>
                        <a:cxn ang="0">
                          <a:pos x="654" y="292"/>
                        </a:cxn>
                        <a:cxn ang="0">
                          <a:pos x="0" y="504"/>
                        </a:cxn>
                      </a:cxnLst>
                      <a:rect l="0" t="0" r="0" b="0"/>
                      <a:pathLst>
                        <a:path w="2736" h="504">
                          <a:moveTo>
                            <a:pt x="0" y="504"/>
                          </a:moveTo>
                          <a:cubicBezTo>
                            <a:pt x="24" y="488"/>
                            <a:pt x="568" y="248"/>
                            <a:pt x="864" y="168"/>
                          </a:cubicBezTo>
                          <a:cubicBezTo>
                            <a:pt x="1160" y="88"/>
                            <a:pt x="1464" y="48"/>
                            <a:pt x="1776" y="24"/>
                          </a:cubicBezTo>
                          <a:cubicBezTo>
                            <a:pt x="2088" y="0"/>
                            <a:pt x="2579" y="11"/>
                            <a:pt x="2736" y="24"/>
                          </a:cubicBezTo>
                          <a:lnTo>
                            <a:pt x="2720" y="103"/>
                          </a:lnTo>
                          <a:cubicBezTo>
                            <a:pt x="2558" y="116"/>
                            <a:pt x="2108" y="71"/>
                            <a:pt x="1764" y="103"/>
                          </a:cubicBezTo>
                          <a:cubicBezTo>
                            <a:pt x="1209" y="136"/>
                            <a:pt x="998" y="192"/>
                            <a:pt x="654" y="292"/>
                          </a:cubicBezTo>
                          <a:cubicBezTo>
                            <a:pt x="358" y="356"/>
                            <a:pt x="136" y="460"/>
                            <a:pt x="0" y="504"/>
                          </a:cubicBez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accent2">
                            <a:alpha val="100000"/>
                          </a:schemeClr>
                        </a:gs>
                        <a:gs pos="100000">
                          <a:schemeClr val="folHlink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  <p:sp>
                  <p:nvSpPr>
                    <p:cNvPr id="13439" name="Freeform 26"/>
                    <p:cNvSpPr/>
                    <p:nvPr/>
                  </p:nvSpPr>
                  <p:spPr>
                    <a:xfrm rot="463793">
                      <a:off x="4469" y="1582"/>
                      <a:ext cx="830" cy="489"/>
                    </a:xfrm>
                    <a:custGeom>
                      <a:avLst/>
                      <a:gdLst/>
                      <a:ahLst/>
                      <a:cxnLst>
                        <a:cxn ang="0">
                          <a:pos x="5" y="8"/>
                        </a:cxn>
                        <a:cxn ang="0">
                          <a:pos x="485" y="56"/>
                        </a:cxn>
                        <a:cxn ang="0">
                          <a:pos x="1157" y="200"/>
                        </a:cxn>
                        <a:cxn ang="0">
                          <a:pos x="1611" y="432"/>
                        </a:cxn>
                        <a:cxn ang="0">
                          <a:pos x="1756" y="609"/>
                        </a:cxn>
                        <a:cxn ang="0">
                          <a:pos x="1689" y="787"/>
                        </a:cxn>
                        <a:cxn ang="0">
                          <a:pos x="1589" y="632"/>
                        </a:cxn>
                        <a:cxn ang="0">
                          <a:pos x="1389" y="454"/>
                        </a:cxn>
                        <a:cxn ang="0">
                          <a:pos x="1109" y="296"/>
                        </a:cxn>
                        <a:cxn ang="0">
                          <a:pos x="581" y="152"/>
                        </a:cxn>
                        <a:cxn ang="0">
                          <a:pos x="0" y="76"/>
                        </a:cxn>
                        <a:cxn ang="0">
                          <a:pos x="5" y="8"/>
                        </a:cxn>
                      </a:cxnLst>
                      <a:rect l="0" t="0" r="0" b="0"/>
                      <a:pathLst>
                        <a:path w="1769" h="791">
                          <a:moveTo>
                            <a:pt x="5" y="8"/>
                          </a:moveTo>
                          <a:cubicBezTo>
                            <a:pt x="85" y="0"/>
                            <a:pt x="293" y="24"/>
                            <a:pt x="485" y="56"/>
                          </a:cubicBezTo>
                          <a:cubicBezTo>
                            <a:pt x="677" y="88"/>
                            <a:pt x="969" y="137"/>
                            <a:pt x="1157" y="200"/>
                          </a:cubicBezTo>
                          <a:cubicBezTo>
                            <a:pt x="1345" y="263"/>
                            <a:pt x="1511" y="364"/>
                            <a:pt x="1611" y="432"/>
                          </a:cubicBezTo>
                          <a:cubicBezTo>
                            <a:pt x="1711" y="500"/>
                            <a:pt x="1743" y="550"/>
                            <a:pt x="1756" y="609"/>
                          </a:cubicBezTo>
                          <a:cubicBezTo>
                            <a:pt x="1769" y="668"/>
                            <a:pt x="1717" y="783"/>
                            <a:pt x="1689" y="787"/>
                          </a:cubicBezTo>
                          <a:cubicBezTo>
                            <a:pt x="1661" y="791"/>
                            <a:pt x="1639" y="687"/>
                            <a:pt x="1589" y="632"/>
                          </a:cubicBezTo>
                          <a:cubicBezTo>
                            <a:pt x="1539" y="577"/>
                            <a:pt x="1469" y="510"/>
                            <a:pt x="1389" y="454"/>
                          </a:cubicBezTo>
                          <a:cubicBezTo>
                            <a:pt x="1309" y="398"/>
                            <a:pt x="1244" y="346"/>
                            <a:pt x="1109" y="296"/>
                          </a:cubicBezTo>
                          <a:cubicBezTo>
                            <a:pt x="974" y="246"/>
                            <a:pt x="766" y="189"/>
                            <a:pt x="581" y="152"/>
                          </a:cubicBezTo>
                          <a:cubicBezTo>
                            <a:pt x="396" y="115"/>
                            <a:pt x="96" y="100"/>
                            <a:pt x="0" y="76"/>
                          </a:cubicBezTo>
                          <a:lnTo>
                            <a:pt x="5" y="8"/>
                          </a:ln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folHlink">
                            <a:alpha val="100000"/>
                          </a:schemeClr>
                        </a:gs>
                        <a:gs pos="100000">
                          <a:schemeClr val="bg1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</p:grpSp>
              <p:grpSp>
                <p:nvGrpSpPr>
                  <p:cNvPr id="13355" name="Group 27"/>
                  <p:cNvGrpSpPr/>
                  <p:nvPr/>
                </p:nvGrpSpPr>
                <p:grpSpPr>
                  <a:xfrm>
                    <a:off x="3057" y="1241"/>
                    <a:ext cx="2150" cy="343"/>
                    <a:chOff x="2983" y="1269"/>
                    <a:chExt cx="2150" cy="343"/>
                  </a:xfrm>
                </p:grpSpPr>
                <p:sp>
                  <p:nvSpPr>
                    <p:cNvPr id="13436" name="Freeform 28"/>
                    <p:cNvSpPr/>
                    <p:nvPr/>
                  </p:nvSpPr>
                  <p:spPr>
                    <a:xfrm rot="-84182">
                      <a:off x="2983" y="1290"/>
                      <a:ext cx="1404" cy="218"/>
                    </a:xfrm>
                    <a:custGeom>
                      <a:avLst/>
                      <a:gdLst/>
                      <a:ahLst/>
                      <a:cxnLst>
                        <a:cxn ang="0">
                          <a:pos x="0" y="504"/>
                        </a:cxn>
                        <a:cxn ang="0">
                          <a:pos x="864" y="168"/>
                        </a:cxn>
                        <a:cxn ang="0">
                          <a:pos x="1776" y="24"/>
                        </a:cxn>
                        <a:cxn ang="0">
                          <a:pos x="2736" y="24"/>
                        </a:cxn>
                        <a:cxn ang="0">
                          <a:pos x="2720" y="103"/>
                        </a:cxn>
                        <a:cxn ang="0">
                          <a:pos x="1764" y="103"/>
                        </a:cxn>
                        <a:cxn ang="0">
                          <a:pos x="654" y="292"/>
                        </a:cxn>
                        <a:cxn ang="0">
                          <a:pos x="0" y="504"/>
                        </a:cxn>
                      </a:cxnLst>
                      <a:rect l="0" t="0" r="0" b="0"/>
                      <a:pathLst>
                        <a:path w="2736" h="504">
                          <a:moveTo>
                            <a:pt x="0" y="504"/>
                          </a:moveTo>
                          <a:cubicBezTo>
                            <a:pt x="24" y="488"/>
                            <a:pt x="568" y="248"/>
                            <a:pt x="864" y="168"/>
                          </a:cubicBezTo>
                          <a:cubicBezTo>
                            <a:pt x="1160" y="88"/>
                            <a:pt x="1464" y="48"/>
                            <a:pt x="1776" y="24"/>
                          </a:cubicBezTo>
                          <a:cubicBezTo>
                            <a:pt x="2088" y="0"/>
                            <a:pt x="2579" y="11"/>
                            <a:pt x="2736" y="24"/>
                          </a:cubicBezTo>
                          <a:lnTo>
                            <a:pt x="2720" y="103"/>
                          </a:lnTo>
                          <a:cubicBezTo>
                            <a:pt x="2558" y="116"/>
                            <a:pt x="2108" y="71"/>
                            <a:pt x="1764" y="103"/>
                          </a:cubicBezTo>
                          <a:cubicBezTo>
                            <a:pt x="1209" y="136"/>
                            <a:pt x="998" y="192"/>
                            <a:pt x="654" y="292"/>
                          </a:cubicBezTo>
                          <a:cubicBezTo>
                            <a:pt x="358" y="356"/>
                            <a:pt x="136" y="460"/>
                            <a:pt x="0" y="504"/>
                          </a:cubicBez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accent2">
                            <a:alpha val="100000"/>
                          </a:schemeClr>
                        </a:gs>
                        <a:gs pos="100000">
                          <a:schemeClr val="folHlink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  <p:sp>
                  <p:nvSpPr>
                    <p:cNvPr id="13437" name="Freeform 29"/>
                    <p:cNvSpPr/>
                    <p:nvPr/>
                  </p:nvSpPr>
                  <p:spPr>
                    <a:xfrm rot="-84182">
                      <a:off x="4379" y="1269"/>
                      <a:ext cx="754" cy="342"/>
                    </a:xfrm>
                    <a:custGeom>
                      <a:avLst/>
                      <a:gdLst/>
                      <a:ahLst/>
                      <a:cxnLst>
                        <a:cxn ang="0">
                          <a:pos x="5" y="8"/>
                        </a:cxn>
                        <a:cxn ang="0">
                          <a:pos x="485" y="56"/>
                        </a:cxn>
                        <a:cxn ang="0">
                          <a:pos x="1157" y="200"/>
                        </a:cxn>
                        <a:cxn ang="0">
                          <a:pos x="1611" y="432"/>
                        </a:cxn>
                        <a:cxn ang="0">
                          <a:pos x="1756" y="609"/>
                        </a:cxn>
                        <a:cxn ang="0">
                          <a:pos x="1689" y="787"/>
                        </a:cxn>
                        <a:cxn ang="0">
                          <a:pos x="1589" y="632"/>
                        </a:cxn>
                        <a:cxn ang="0">
                          <a:pos x="1389" y="454"/>
                        </a:cxn>
                        <a:cxn ang="0">
                          <a:pos x="1109" y="296"/>
                        </a:cxn>
                        <a:cxn ang="0">
                          <a:pos x="581" y="152"/>
                        </a:cxn>
                        <a:cxn ang="0">
                          <a:pos x="0" y="76"/>
                        </a:cxn>
                        <a:cxn ang="0">
                          <a:pos x="5" y="8"/>
                        </a:cxn>
                      </a:cxnLst>
                      <a:rect l="0" t="0" r="0" b="0"/>
                      <a:pathLst>
                        <a:path w="1769" h="791">
                          <a:moveTo>
                            <a:pt x="5" y="8"/>
                          </a:moveTo>
                          <a:cubicBezTo>
                            <a:pt x="85" y="0"/>
                            <a:pt x="293" y="24"/>
                            <a:pt x="485" y="56"/>
                          </a:cubicBezTo>
                          <a:cubicBezTo>
                            <a:pt x="677" y="88"/>
                            <a:pt x="969" y="137"/>
                            <a:pt x="1157" y="200"/>
                          </a:cubicBezTo>
                          <a:cubicBezTo>
                            <a:pt x="1345" y="263"/>
                            <a:pt x="1511" y="364"/>
                            <a:pt x="1611" y="432"/>
                          </a:cubicBezTo>
                          <a:cubicBezTo>
                            <a:pt x="1711" y="500"/>
                            <a:pt x="1743" y="550"/>
                            <a:pt x="1756" y="609"/>
                          </a:cubicBezTo>
                          <a:cubicBezTo>
                            <a:pt x="1769" y="668"/>
                            <a:pt x="1717" y="783"/>
                            <a:pt x="1689" y="787"/>
                          </a:cubicBezTo>
                          <a:cubicBezTo>
                            <a:pt x="1661" y="791"/>
                            <a:pt x="1639" y="687"/>
                            <a:pt x="1589" y="632"/>
                          </a:cubicBezTo>
                          <a:cubicBezTo>
                            <a:pt x="1539" y="577"/>
                            <a:pt x="1469" y="510"/>
                            <a:pt x="1389" y="454"/>
                          </a:cubicBezTo>
                          <a:cubicBezTo>
                            <a:pt x="1309" y="398"/>
                            <a:pt x="1244" y="346"/>
                            <a:pt x="1109" y="296"/>
                          </a:cubicBezTo>
                          <a:cubicBezTo>
                            <a:pt x="974" y="246"/>
                            <a:pt x="766" y="189"/>
                            <a:pt x="581" y="152"/>
                          </a:cubicBezTo>
                          <a:cubicBezTo>
                            <a:pt x="396" y="115"/>
                            <a:pt x="96" y="100"/>
                            <a:pt x="0" y="76"/>
                          </a:cubicBezTo>
                          <a:lnTo>
                            <a:pt x="5" y="8"/>
                          </a:ln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folHlink">
                            <a:alpha val="100000"/>
                          </a:schemeClr>
                        </a:gs>
                        <a:gs pos="100000">
                          <a:schemeClr val="bg1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</p:grpSp>
              <p:grpSp>
                <p:nvGrpSpPr>
                  <p:cNvPr id="13356" name="Group 30"/>
                  <p:cNvGrpSpPr/>
                  <p:nvPr/>
                </p:nvGrpSpPr>
                <p:grpSpPr>
                  <a:xfrm>
                    <a:off x="3012" y="889"/>
                    <a:ext cx="1879" cy="427"/>
                    <a:chOff x="2938" y="917"/>
                    <a:chExt cx="1879" cy="427"/>
                  </a:xfrm>
                </p:grpSpPr>
                <p:sp>
                  <p:nvSpPr>
                    <p:cNvPr id="13434" name="Freeform 31"/>
                    <p:cNvSpPr/>
                    <p:nvPr/>
                  </p:nvSpPr>
                  <p:spPr>
                    <a:xfrm rot="-802576">
                      <a:off x="2938" y="1129"/>
                      <a:ext cx="1233" cy="215"/>
                    </a:xfrm>
                    <a:custGeom>
                      <a:avLst/>
                      <a:gdLst/>
                      <a:ahLst/>
                      <a:cxnLst>
                        <a:cxn ang="0">
                          <a:pos x="0" y="504"/>
                        </a:cxn>
                        <a:cxn ang="0">
                          <a:pos x="864" y="168"/>
                        </a:cxn>
                        <a:cxn ang="0">
                          <a:pos x="1776" y="24"/>
                        </a:cxn>
                        <a:cxn ang="0">
                          <a:pos x="2736" y="24"/>
                        </a:cxn>
                        <a:cxn ang="0">
                          <a:pos x="2720" y="103"/>
                        </a:cxn>
                        <a:cxn ang="0">
                          <a:pos x="1764" y="103"/>
                        </a:cxn>
                        <a:cxn ang="0">
                          <a:pos x="654" y="292"/>
                        </a:cxn>
                        <a:cxn ang="0">
                          <a:pos x="0" y="504"/>
                        </a:cxn>
                      </a:cxnLst>
                      <a:rect l="0" t="0" r="0" b="0"/>
                      <a:pathLst>
                        <a:path w="2736" h="504">
                          <a:moveTo>
                            <a:pt x="0" y="504"/>
                          </a:moveTo>
                          <a:cubicBezTo>
                            <a:pt x="24" y="488"/>
                            <a:pt x="568" y="248"/>
                            <a:pt x="864" y="168"/>
                          </a:cubicBezTo>
                          <a:cubicBezTo>
                            <a:pt x="1160" y="88"/>
                            <a:pt x="1464" y="48"/>
                            <a:pt x="1776" y="24"/>
                          </a:cubicBezTo>
                          <a:cubicBezTo>
                            <a:pt x="2088" y="0"/>
                            <a:pt x="2579" y="11"/>
                            <a:pt x="2736" y="24"/>
                          </a:cubicBezTo>
                          <a:lnTo>
                            <a:pt x="2720" y="103"/>
                          </a:lnTo>
                          <a:cubicBezTo>
                            <a:pt x="2558" y="116"/>
                            <a:pt x="2108" y="71"/>
                            <a:pt x="1764" y="103"/>
                          </a:cubicBezTo>
                          <a:cubicBezTo>
                            <a:pt x="1209" y="136"/>
                            <a:pt x="998" y="192"/>
                            <a:pt x="654" y="292"/>
                          </a:cubicBezTo>
                          <a:cubicBezTo>
                            <a:pt x="358" y="356"/>
                            <a:pt x="136" y="460"/>
                            <a:pt x="0" y="504"/>
                          </a:cubicBez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accent2">
                            <a:alpha val="100000"/>
                          </a:schemeClr>
                        </a:gs>
                        <a:gs pos="100000">
                          <a:schemeClr val="folHlink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  <p:sp>
                  <p:nvSpPr>
                    <p:cNvPr id="13435" name="Freeform 32"/>
                    <p:cNvSpPr/>
                    <p:nvPr/>
                  </p:nvSpPr>
                  <p:spPr>
                    <a:xfrm rot="-802576">
                      <a:off x="4155" y="918"/>
                      <a:ext cx="662" cy="337"/>
                    </a:xfrm>
                    <a:custGeom>
                      <a:avLst/>
                      <a:gdLst/>
                      <a:ahLst/>
                      <a:cxnLst>
                        <a:cxn ang="0">
                          <a:pos x="5" y="8"/>
                        </a:cxn>
                        <a:cxn ang="0">
                          <a:pos x="485" y="56"/>
                        </a:cxn>
                        <a:cxn ang="0">
                          <a:pos x="1157" y="200"/>
                        </a:cxn>
                        <a:cxn ang="0">
                          <a:pos x="1611" y="432"/>
                        </a:cxn>
                        <a:cxn ang="0">
                          <a:pos x="1756" y="609"/>
                        </a:cxn>
                        <a:cxn ang="0">
                          <a:pos x="1689" y="787"/>
                        </a:cxn>
                        <a:cxn ang="0">
                          <a:pos x="1589" y="632"/>
                        </a:cxn>
                        <a:cxn ang="0">
                          <a:pos x="1389" y="454"/>
                        </a:cxn>
                        <a:cxn ang="0">
                          <a:pos x="1109" y="296"/>
                        </a:cxn>
                        <a:cxn ang="0">
                          <a:pos x="581" y="152"/>
                        </a:cxn>
                        <a:cxn ang="0">
                          <a:pos x="0" y="76"/>
                        </a:cxn>
                        <a:cxn ang="0">
                          <a:pos x="5" y="8"/>
                        </a:cxn>
                      </a:cxnLst>
                      <a:rect l="0" t="0" r="0" b="0"/>
                      <a:pathLst>
                        <a:path w="1769" h="791">
                          <a:moveTo>
                            <a:pt x="5" y="8"/>
                          </a:moveTo>
                          <a:cubicBezTo>
                            <a:pt x="85" y="0"/>
                            <a:pt x="293" y="24"/>
                            <a:pt x="485" y="56"/>
                          </a:cubicBezTo>
                          <a:cubicBezTo>
                            <a:pt x="677" y="88"/>
                            <a:pt x="969" y="137"/>
                            <a:pt x="1157" y="200"/>
                          </a:cubicBezTo>
                          <a:cubicBezTo>
                            <a:pt x="1345" y="263"/>
                            <a:pt x="1511" y="364"/>
                            <a:pt x="1611" y="432"/>
                          </a:cubicBezTo>
                          <a:cubicBezTo>
                            <a:pt x="1711" y="500"/>
                            <a:pt x="1743" y="550"/>
                            <a:pt x="1756" y="609"/>
                          </a:cubicBezTo>
                          <a:cubicBezTo>
                            <a:pt x="1769" y="668"/>
                            <a:pt x="1717" y="783"/>
                            <a:pt x="1689" y="787"/>
                          </a:cubicBezTo>
                          <a:cubicBezTo>
                            <a:pt x="1661" y="791"/>
                            <a:pt x="1639" y="687"/>
                            <a:pt x="1589" y="632"/>
                          </a:cubicBezTo>
                          <a:cubicBezTo>
                            <a:pt x="1539" y="577"/>
                            <a:pt x="1469" y="510"/>
                            <a:pt x="1389" y="454"/>
                          </a:cubicBezTo>
                          <a:cubicBezTo>
                            <a:pt x="1309" y="398"/>
                            <a:pt x="1244" y="346"/>
                            <a:pt x="1109" y="296"/>
                          </a:cubicBezTo>
                          <a:cubicBezTo>
                            <a:pt x="974" y="246"/>
                            <a:pt x="766" y="189"/>
                            <a:pt x="581" y="152"/>
                          </a:cubicBezTo>
                          <a:cubicBezTo>
                            <a:pt x="396" y="115"/>
                            <a:pt x="96" y="100"/>
                            <a:pt x="0" y="76"/>
                          </a:cubicBezTo>
                          <a:lnTo>
                            <a:pt x="5" y="8"/>
                          </a:ln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folHlink">
                            <a:alpha val="100000"/>
                          </a:schemeClr>
                        </a:gs>
                        <a:gs pos="100000">
                          <a:schemeClr val="bg1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</p:grpSp>
              <p:grpSp>
                <p:nvGrpSpPr>
                  <p:cNvPr id="13357" name="Group 33"/>
                  <p:cNvGrpSpPr/>
                  <p:nvPr/>
                </p:nvGrpSpPr>
                <p:grpSpPr>
                  <a:xfrm>
                    <a:off x="711" y="1625"/>
                    <a:ext cx="1257" cy="2326"/>
                    <a:chOff x="637" y="1653"/>
                    <a:chExt cx="1257" cy="2326"/>
                  </a:xfrm>
                </p:grpSpPr>
                <p:sp>
                  <p:nvSpPr>
                    <p:cNvPr id="13432" name="Freeform 34"/>
                    <p:cNvSpPr/>
                    <p:nvPr/>
                  </p:nvSpPr>
                  <p:spPr>
                    <a:xfrm rot="-2711884" flipH="1">
                      <a:off x="875" y="2358"/>
                      <a:ext cx="1724" cy="313"/>
                    </a:xfrm>
                    <a:custGeom>
                      <a:avLst/>
                      <a:gdLst/>
                      <a:ahLst/>
                      <a:cxnLst>
                        <a:cxn ang="0">
                          <a:pos x="0" y="504"/>
                        </a:cxn>
                        <a:cxn ang="0">
                          <a:pos x="864" y="168"/>
                        </a:cxn>
                        <a:cxn ang="0">
                          <a:pos x="1776" y="24"/>
                        </a:cxn>
                        <a:cxn ang="0">
                          <a:pos x="2736" y="24"/>
                        </a:cxn>
                        <a:cxn ang="0">
                          <a:pos x="2720" y="103"/>
                        </a:cxn>
                        <a:cxn ang="0">
                          <a:pos x="1764" y="103"/>
                        </a:cxn>
                        <a:cxn ang="0">
                          <a:pos x="654" y="292"/>
                        </a:cxn>
                        <a:cxn ang="0">
                          <a:pos x="0" y="504"/>
                        </a:cxn>
                      </a:cxnLst>
                      <a:rect l="0" t="0" r="0" b="0"/>
                      <a:pathLst>
                        <a:path w="2736" h="504">
                          <a:moveTo>
                            <a:pt x="0" y="504"/>
                          </a:moveTo>
                          <a:cubicBezTo>
                            <a:pt x="24" y="488"/>
                            <a:pt x="568" y="248"/>
                            <a:pt x="864" y="168"/>
                          </a:cubicBezTo>
                          <a:cubicBezTo>
                            <a:pt x="1160" y="88"/>
                            <a:pt x="1464" y="48"/>
                            <a:pt x="1776" y="24"/>
                          </a:cubicBezTo>
                          <a:cubicBezTo>
                            <a:pt x="2088" y="0"/>
                            <a:pt x="2579" y="11"/>
                            <a:pt x="2736" y="24"/>
                          </a:cubicBezTo>
                          <a:lnTo>
                            <a:pt x="2720" y="103"/>
                          </a:lnTo>
                          <a:cubicBezTo>
                            <a:pt x="2558" y="116"/>
                            <a:pt x="2108" y="71"/>
                            <a:pt x="1764" y="103"/>
                          </a:cubicBezTo>
                          <a:cubicBezTo>
                            <a:pt x="1209" y="136"/>
                            <a:pt x="998" y="192"/>
                            <a:pt x="654" y="292"/>
                          </a:cubicBezTo>
                          <a:cubicBezTo>
                            <a:pt x="358" y="356"/>
                            <a:pt x="136" y="460"/>
                            <a:pt x="0" y="504"/>
                          </a:cubicBez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folHlink">
                            <a:alpha val="100000"/>
                          </a:schemeClr>
                        </a:gs>
                        <a:gs pos="100000">
                          <a:schemeClr val="accent2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  <p:sp>
                  <p:nvSpPr>
                    <p:cNvPr id="13433" name="Freeform 35"/>
                    <p:cNvSpPr/>
                    <p:nvPr/>
                  </p:nvSpPr>
                  <p:spPr>
                    <a:xfrm rot="-2711884" flipH="1">
                      <a:off x="419" y="3271"/>
                      <a:ext cx="926" cy="490"/>
                    </a:xfrm>
                    <a:custGeom>
                      <a:avLst/>
                      <a:gdLst/>
                      <a:ahLst/>
                      <a:cxnLst>
                        <a:cxn ang="0">
                          <a:pos x="5" y="8"/>
                        </a:cxn>
                        <a:cxn ang="0">
                          <a:pos x="485" y="56"/>
                        </a:cxn>
                        <a:cxn ang="0">
                          <a:pos x="1157" y="200"/>
                        </a:cxn>
                        <a:cxn ang="0">
                          <a:pos x="1611" y="432"/>
                        </a:cxn>
                        <a:cxn ang="0">
                          <a:pos x="1756" y="609"/>
                        </a:cxn>
                        <a:cxn ang="0">
                          <a:pos x="1689" y="787"/>
                        </a:cxn>
                        <a:cxn ang="0">
                          <a:pos x="1589" y="632"/>
                        </a:cxn>
                        <a:cxn ang="0">
                          <a:pos x="1389" y="454"/>
                        </a:cxn>
                        <a:cxn ang="0">
                          <a:pos x="1109" y="296"/>
                        </a:cxn>
                        <a:cxn ang="0">
                          <a:pos x="581" y="152"/>
                        </a:cxn>
                        <a:cxn ang="0">
                          <a:pos x="0" y="76"/>
                        </a:cxn>
                        <a:cxn ang="0">
                          <a:pos x="5" y="8"/>
                        </a:cxn>
                      </a:cxnLst>
                      <a:rect l="0" t="0" r="0" b="0"/>
                      <a:pathLst>
                        <a:path w="1769" h="791">
                          <a:moveTo>
                            <a:pt x="5" y="8"/>
                          </a:moveTo>
                          <a:cubicBezTo>
                            <a:pt x="85" y="0"/>
                            <a:pt x="293" y="24"/>
                            <a:pt x="485" y="56"/>
                          </a:cubicBezTo>
                          <a:cubicBezTo>
                            <a:pt x="677" y="88"/>
                            <a:pt x="969" y="137"/>
                            <a:pt x="1157" y="200"/>
                          </a:cubicBezTo>
                          <a:cubicBezTo>
                            <a:pt x="1345" y="263"/>
                            <a:pt x="1511" y="364"/>
                            <a:pt x="1611" y="432"/>
                          </a:cubicBezTo>
                          <a:cubicBezTo>
                            <a:pt x="1711" y="500"/>
                            <a:pt x="1743" y="550"/>
                            <a:pt x="1756" y="609"/>
                          </a:cubicBezTo>
                          <a:cubicBezTo>
                            <a:pt x="1769" y="668"/>
                            <a:pt x="1717" y="783"/>
                            <a:pt x="1689" y="787"/>
                          </a:cubicBezTo>
                          <a:cubicBezTo>
                            <a:pt x="1661" y="791"/>
                            <a:pt x="1639" y="687"/>
                            <a:pt x="1589" y="632"/>
                          </a:cubicBezTo>
                          <a:cubicBezTo>
                            <a:pt x="1539" y="577"/>
                            <a:pt x="1469" y="510"/>
                            <a:pt x="1389" y="454"/>
                          </a:cubicBezTo>
                          <a:cubicBezTo>
                            <a:pt x="1309" y="398"/>
                            <a:pt x="1244" y="346"/>
                            <a:pt x="1109" y="296"/>
                          </a:cubicBezTo>
                          <a:cubicBezTo>
                            <a:pt x="974" y="246"/>
                            <a:pt x="766" y="189"/>
                            <a:pt x="581" y="152"/>
                          </a:cubicBezTo>
                          <a:cubicBezTo>
                            <a:pt x="396" y="115"/>
                            <a:pt x="96" y="100"/>
                            <a:pt x="0" y="76"/>
                          </a:cubicBezTo>
                          <a:lnTo>
                            <a:pt x="5" y="8"/>
                          </a:ln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folHlink">
                            <a:alpha val="100000"/>
                          </a:schemeClr>
                        </a:gs>
                        <a:gs pos="100000">
                          <a:schemeClr val="bg1">
                            <a:alpha val="100000"/>
                          </a:schemeClr>
                        </a:gs>
                      </a:gsLst>
                      <a:lin ang="540000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</p:grpSp>
              <p:grpSp>
                <p:nvGrpSpPr>
                  <p:cNvPr id="13358" name="Group 36"/>
                  <p:cNvGrpSpPr/>
                  <p:nvPr/>
                </p:nvGrpSpPr>
                <p:grpSpPr>
                  <a:xfrm>
                    <a:off x="69" y="2168"/>
                    <a:ext cx="2463" cy="1332"/>
                    <a:chOff x="-5" y="2196"/>
                    <a:chExt cx="2463" cy="1332"/>
                  </a:xfrm>
                </p:grpSpPr>
                <p:sp>
                  <p:nvSpPr>
                    <p:cNvPr id="13430" name="Freeform 37"/>
                    <p:cNvSpPr/>
                    <p:nvPr/>
                  </p:nvSpPr>
                  <p:spPr>
                    <a:xfrm rot="-2104081" flipH="1">
                      <a:off x="644" y="2196"/>
                      <a:ext cx="1813" cy="348"/>
                    </a:xfrm>
                    <a:custGeom>
                      <a:avLst/>
                      <a:gdLst/>
                      <a:ahLst/>
                      <a:cxnLst>
                        <a:cxn ang="0">
                          <a:pos x="0" y="504"/>
                        </a:cxn>
                        <a:cxn ang="0">
                          <a:pos x="864" y="168"/>
                        </a:cxn>
                        <a:cxn ang="0">
                          <a:pos x="1776" y="24"/>
                        </a:cxn>
                        <a:cxn ang="0">
                          <a:pos x="2736" y="24"/>
                        </a:cxn>
                        <a:cxn ang="0">
                          <a:pos x="2720" y="103"/>
                        </a:cxn>
                        <a:cxn ang="0">
                          <a:pos x="1764" y="103"/>
                        </a:cxn>
                        <a:cxn ang="0">
                          <a:pos x="654" y="292"/>
                        </a:cxn>
                        <a:cxn ang="0">
                          <a:pos x="0" y="504"/>
                        </a:cxn>
                      </a:cxnLst>
                      <a:rect l="0" t="0" r="0" b="0"/>
                      <a:pathLst>
                        <a:path w="2736" h="504">
                          <a:moveTo>
                            <a:pt x="0" y="504"/>
                          </a:moveTo>
                          <a:cubicBezTo>
                            <a:pt x="24" y="488"/>
                            <a:pt x="568" y="248"/>
                            <a:pt x="864" y="168"/>
                          </a:cubicBezTo>
                          <a:cubicBezTo>
                            <a:pt x="1160" y="88"/>
                            <a:pt x="1464" y="48"/>
                            <a:pt x="1776" y="24"/>
                          </a:cubicBezTo>
                          <a:cubicBezTo>
                            <a:pt x="2088" y="0"/>
                            <a:pt x="2579" y="11"/>
                            <a:pt x="2736" y="24"/>
                          </a:cubicBezTo>
                          <a:lnTo>
                            <a:pt x="2720" y="103"/>
                          </a:lnTo>
                          <a:cubicBezTo>
                            <a:pt x="2558" y="116"/>
                            <a:pt x="2108" y="71"/>
                            <a:pt x="1764" y="103"/>
                          </a:cubicBezTo>
                          <a:cubicBezTo>
                            <a:pt x="1209" y="136"/>
                            <a:pt x="998" y="192"/>
                            <a:pt x="654" y="292"/>
                          </a:cubicBezTo>
                          <a:cubicBezTo>
                            <a:pt x="358" y="356"/>
                            <a:pt x="136" y="460"/>
                            <a:pt x="0" y="504"/>
                          </a:cubicBez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folHlink">
                            <a:alpha val="100000"/>
                          </a:schemeClr>
                        </a:gs>
                        <a:gs pos="100000">
                          <a:schemeClr val="accent2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  <p:sp>
                  <p:nvSpPr>
                    <p:cNvPr id="13431" name="Freeform 38"/>
                    <p:cNvSpPr/>
                    <p:nvPr/>
                  </p:nvSpPr>
                  <p:spPr>
                    <a:xfrm rot="-2104081" flipH="1">
                      <a:off x="-5" y="2984"/>
                      <a:ext cx="974" cy="545"/>
                    </a:xfrm>
                    <a:custGeom>
                      <a:avLst/>
                      <a:gdLst/>
                      <a:ahLst/>
                      <a:cxnLst>
                        <a:cxn ang="0">
                          <a:pos x="5" y="8"/>
                        </a:cxn>
                        <a:cxn ang="0">
                          <a:pos x="485" y="56"/>
                        </a:cxn>
                        <a:cxn ang="0">
                          <a:pos x="1157" y="200"/>
                        </a:cxn>
                        <a:cxn ang="0">
                          <a:pos x="1611" y="432"/>
                        </a:cxn>
                        <a:cxn ang="0">
                          <a:pos x="1756" y="609"/>
                        </a:cxn>
                        <a:cxn ang="0">
                          <a:pos x="1689" y="787"/>
                        </a:cxn>
                        <a:cxn ang="0">
                          <a:pos x="1589" y="632"/>
                        </a:cxn>
                        <a:cxn ang="0">
                          <a:pos x="1389" y="454"/>
                        </a:cxn>
                        <a:cxn ang="0">
                          <a:pos x="1109" y="296"/>
                        </a:cxn>
                        <a:cxn ang="0">
                          <a:pos x="581" y="152"/>
                        </a:cxn>
                        <a:cxn ang="0">
                          <a:pos x="0" y="76"/>
                        </a:cxn>
                        <a:cxn ang="0">
                          <a:pos x="5" y="8"/>
                        </a:cxn>
                      </a:cxnLst>
                      <a:rect l="0" t="0" r="0" b="0"/>
                      <a:pathLst>
                        <a:path w="1769" h="791">
                          <a:moveTo>
                            <a:pt x="5" y="8"/>
                          </a:moveTo>
                          <a:cubicBezTo>
                            <a:pt x="85" y="0"/>
                            <a:pt x="293" y="24"/>
                            <a:pt x="485" y="56"/>
                          </a:cubicBezTo>
                          <a:cubicBezTo>
                            <a:pt x="677" y="88"/>
                            <a:pt x="969" y="137"/>
                            <a:pt x="1157" y="200"/>
                          </a:cubicBezTo>
                          <a:cubicBezTo>
                            <a:pt x="1345" y="263"/>
                            <a:pt x="1511" y="364"/>
                            <a:pt x="1611" y="432"/>
                          </a:cubicBezTo>
                          <a:cubicBezTo>
                            <a:pt x="1711" y="500"/>
                            <a:pt x="1743" y="550"/>
                            <a:pt x="1756" y="609"/>
                          </a:cubicBezTo>
                          <a:cubicBezTo>
                            <a:pt x="1769" y="668"/>
                            <a:pt x="1717" y="783"/>
                            <a:pt x="1689" y="787"/>
                          </a:cubicBezTo>
                          <a:cubicBezTo>
                            <a:pt x="1661" y="791"/>
                            <a:pt x="1639" y="687"/>
                            <a:pt x="1589" y="632"/>
                          </a:cubicBezTo>
                          <a:cubicBezTo>
                            <a:pt x="1539" y="577"/>
                            <a:pt x="1469" y="510"/>
                            <a:pt x="1389" y="454"/>
                          </a:cubicBezTo>
                          <a:cubicBezTo>
                            <a:pt x="1309" y="398"/>
                            <a:pt x="1244" y="346"/>
                            <a:pt x="1109" y="296"/>
                          </a:cubicBezTo>
                          <a:cubicBezTo>
                            <a:pt x="974" y="246"/>
                            <a:pt x="766" y="189"/>
                            <a:pt x="581" y="152"/>
                          </a:cubicBezTo>
                          <a:cubicBezTo>
                            <a:pt x="396" y="115"/>
                            <a:pt x="96" y="100"/>
                            <a:pt x="0" y="76"/>
                          </a:cubicBezTo>
                          <a:lnTo>
                            <a:pt x="5" y="8"/>
                          </a:ln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folHlink">
                            <a:alpha val="100000"/>
                          </a:schemeClr>
                        </a:gs>
                        <a:gs pos="100000">
                          <a:schemeClr val="bg1">
                            <a:alpha val="100000"/>
                          </a:schemeClr>
                        </a:gs>
                      </a:gsLst>
                      <a:lin ang="540000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</p:grpSp>
              <p:grpSp>
                <p:nvGrpSpPr>
                  <p:cNvPr id="13359" name="Group 39"/>
                  <p:cNvGrpSpPr/>
                  <p:nvPr/>
                </p:nvGrpSpPr>
                <p:grpSpPr>
                  <a:xfrm>
                    <a:off x="22" y="1981"/>
                    <a:ext cx="2477" cy="1064"/>
                    <a:chOff x="-52" y="2009"/>
                    <a:chExt cx="2477" cy="1064"/>
                  </a:xfrm>
                </p:grpSpPr>
                <p:sp>
                  <p:nvSpPr>
                    <p:cNvPr id="13428" name="Freeform 40"/>
                    <p:cNvSpPr/>
                    <p:nvPr/>
                  </p:nvSpPr>
                  <p:spPr>
                    <a:xfrm rot="-1582915" flipH="1">
                      <a:off x="689" y="2009"/>
                      <a:ext cx="1736" cy="304"/>
                    </a:xfrm>
                    <a:custGeom>
                      <a:avLst/>
                      <a:gdLst/>
                      <a:ahLst/>
                      <a:cxnLst>
                        <a:cxn ang="0">
                          <a:pos x="0" y="504"/>
                        </a:cxn>
                        <a:cxn ang="0">
                          <a:pos x="864" y="168"/>
                        </a:cxn>
                        <a:cxn ang="0">
                          <a:pos x="1776" y="24"/>
                        </a:cxn>
                        <a:cxn ang="0">
                          <a:pos x="2736" y="24"/>
                        </a:cxn>
                        <a:cxn ang="0">
                          <a:pos x="2720" y="103"/>
                        </a:cxn>
                        <a:cxn ang="0">
                          <a:pos x="1764" y="103"/>
                        </a:cxn>
                        <a:cxn ang="0">
                          <a:pos x="654" y="292"/>
                        </a:cxn>
                        <a:cxn ang="0">
                          <a:pos x="0" y="504"/>
                        </a:cxn>
                      </a:cxnLst>
                      <a:rect l="0" t="0" r="0" b="0"/>
                      <a:pathLst>
                        <a:path w="2736" h="504">
                          <a:moveTo>
                            <a:pt x="0" y="504"/>
                          </a:moveTo>
                          <a:cubicBezTo>
                            <a:pt x="24" y="488"/>
                            <a:pt x="568" y="248"/>
                            <a:pt x="864" y="168"/>
                          </a:cubicBezTo>
                          <a:cubicBezTo>
                            <a:pt x="1160" y="88"/>
                            <a:pt x="1464" y="48"/>
                            <a:pt x="1776" y="24"/>
                          </a:cubicBezTo>
                          <a:cubicBezTo>
                            <a:pt x="2088" y="0"/>
                            <a:pt x="2579" y="11"/>
                            <a:pt x="2736" y="24"/>
                          </a:cubicBezTo>
                          <a:lnTo>
                            <a:pt x="2720" y="103"/>
                          </a:lnTo>
                          <a:cubicBezTo>
                            <a:pt x="2558" y="116"/>
                            <a:pt x="2108" y="71"/>
                            <a:pt x="1764" y="103"/>
                          </a:cubicBezTo>
                          <a:cubicBezTo>
                            <a:pt x="1209" y="136"/>
                            <a:pt x="998" y="192"/>
                            <a:pt x="654" y="292"/>
                          </a:cubicBezTo>
                          <a:cubicBezTo>
                            <a:pt x="358" y="356"/>
                            <a:pt x="136" y="460"/>
                            <a:pt x="0" y="504"/>
                          </a:cubicBez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folHlink">
                            <a:alpha val="100000"/>
                          </a:schemeClr>
                        </a:gs>
                        <a:gs pos="100000">
                          <a:schemeClr val="accent2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  <p:sp>
                  <p:nvSpPr>
                    <p:cNvPr id="13429" name="Freeform 41"/>
                    <p:cNvSpPr/>
                    <p:nvPr/>
                  </p:nvSpPr>
                  <p:spPr>
                    <a:xfrm rot="-1582915" flipH="1">
                      <a:off x="-52" y="2596"/>
                      <a:ext cx="932" cy="476"/>
                    </a:xfrm>
                    <a:custGeom>
                      <a:avLst/>
                      <a:gdLst/>
                      <a:ahLst/>
                      <a:cxnLst>
                        <a:cxn ang="0">
                          <a:pos x="5" y="8"/>
                        </a:cxn>
                        <a:cxn ang="0">
                          <a:pos x="485" y="56"/>
                        </a:cxn>
                        <a:cxn ang="0">
                          <a:pos x="1157" y="200"/>
                        </a:cxn>
                        <a:cxn ang="0">
                          <a:pos x="1611" y="432"/>
                        </a:cxn>
                        <a:cxn ang="0">
                          <a:pos x="1756" y="609"/>
                        </a:cxn>
                        <a:cxn ang="0">
                          <a:pos x="1689" y="787"/>
                        </a:cxn>
                        <a:cxn ang="0">
                          <a:pos x="1589" y="632"/>
                        </a:cxn>
                        <a:cxn ang="0">
                          <a:pos x="1389" y="454"/>
                        </a:cxn>
                        <a:cxn ang="0">
                          <a:pos x="1109" y="296"/>
                        </a:cxn>
                        <a:cxn ang="0">
                          <a:pos x="581" y="152"/>
                        </a:cxn>
                        <a:cxn ang="0">
                          <a:pos x="0" y="76"/>
                        </a:cxn>
                        <a:cxn ang="0">
                          <a:pos x="5" y="8"/>
                        </a:cxn>
                      </a:cxnLst>
                      <a:rect l="0" t="0" r="0" b="0"/>
                      <a:pathLst>
                        <a:path w="1769" h="791">
                          <a:moveTo>
                            <a:pt x="5" y="8"/>
                          </a:moveTo>
                          <a:cubicBezTo>
                            <a:pt x="85" y="0"/>
                            <a:pt x="293" y="24"/>
                            <a:pt x="485" y="56"/>
                          </a:cubicBezTo>
                          <a:cubicBezTo>
                            <a:pt x="677" y="88"/>
                            <a:pt x="969" y="137"/>
                            <a:pt x="1157" y="200"/>
                          </a:cubicBezTo>
                          <a:cubicBezTo>
                            <a:pt x="1345" y="263"/>
                            <a:pt x="1511" y="364"/>
                            <a:pt x="1611" y="432"/>
                          </a:cubicBezTo>
                          <a:cubicBezTo>
                            <a:pt x="1711" y="500"/>
                            <a:pt x="1743" y="550"/>
                            <a:pt x="1756" y="609"/>
                          </a:cubicBezTo>
                          <a:cubicBezTo>
                            <a:pt x="1769" y="668"/>
                            <a:pt x="1717" y="783"/>
                            <a:pt x="1689" y="787"/>
                          </a:cubicBezTo>
                          <a:cubicBezTo>
                            <a:pt x="1661" y="791"/>
                            <a:pt x="1639" y="687"/>
                            <a:pt x="1589" y="632"/>
                          </a:cubicBezTo>
                          <a:cubicBezTo>
                            <a:pt x="1539" y="577"/>
                            <a:pt x="1469" y="510"/>
                            <a:pt x="1389" y="454"/>
                          </a:cubicBezTo>
                          <a:cubicBezTo>
                            <a:pt x="1309" y="398"/>
                            <a:pt x="1244" y="346"/>
                            <a:pt x="1109" y="296"/>
                          </a:cubicBezTo>
                          <a:cubicBezTo>
                            <a:pt x="974" y="246"/>
                            <a:pt x="766" y="189"/>
                            <a:pt x="581" y="152"/>
                          </a:cubicBezTo>
                          <a:cubicBezTo>
                            <a:pt x="396" y="115"/>
                            <a:pt x="96" y="100"/>
                            <a:pt x="0" y="76"/>
                          </a:cubicBezTo>
                          <a:lnTo>
                            <a:pt x="5" y="8"/>
                          </a:ln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bg1">
                            <a:alpha val="100000"/>
                          </a:schemeClr>
                        </a:gs>
                        <a:gs pos="100000">
                          <a:schemeClr val="folHlink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</p:grpSp>
              <p:grpSp>
                <p:nvGrpSpPr>
                  <p:cNvPr id="13360" name="Group 42"/>
                  <p:cNvGrpSpPr/>
                  <p:nvPr/>
                </p:nvGrpSpPr>
                <p:grpSpPr>
                  <a:xfrm>
                    <a:off x="0" y="1785"/>
                    <a:ext cx="2472" cy="927"/>
                    <a:chOff x="-74" y="1813"/>
                    <a:chExt cx="2472" cy="927"/>
                  </a:xfrm>
                </p:grpSpPr>
                <p:sp>
                  <p:nvSpPr>
                    <p:cNvPr id="13426" name="Freeform 43"/>
                    <p:cNvSpPr/>
                    <p:nvPr/>
                  </p:nvSpPr>
                  <p:spPr>
                    <a:xfrm rot="-1080363" flipH="1">
                      <a:off x="721" y="1814"/>
                      <a:ext cx="1677" cy="335"/>
                    </a:xfrm>
                    <a:custGeom>
                      <a:avLst/>
                      <a:gdLst/>
                      <a:ahLst/>
                      <a:cxnLst>
                        <a:cxn ang="0">
                          <a:pos x="0" y="504"/>
                        </a:cxn>
                        <a:cxn ang="0">
                          <a:pos x="864" y="168"/>
                        </a:cxn>
                        <a:cxn ang="0">
                          <a:pos x="1776" y="24"/>
                        </a:cxn>
                        <a:cxn ang="0">
                          <a:pos x="2736" y="24"/>
                        </a:cxn>
                        <a:cxn ang="0">
                          <a:pos x="2720" y="103"/>
                        </a:cxn>
                        <a:cxn ang="0">
                          <a:pos x="1764" y="103"/>
                        </a:cxn>
                        <a:cxn ang="0">
                          <a:pos x="654" y="292"/>
                        </a:cxn>
                        <a:cxn ang="0">
                          <a:pos x="0" y="504"/>
                        </a:cxn>
                      </a:cxnLst>
                      <a:rect l="0" t="0" r="0" b="0"/>
                      <a:pathLst>
                        <a:path w="2736" h="504">
                          <a:moveTo>
                            <a:pt x="0" y="504"/>
                          </a:moveTo>
                          <a:cubicBezTo>
                            <a:pt x="24" y="488"/>
                            <a:pt x="568" y="248"/>
                            <a:pt x="864" y="168"/>
                          </a:cubicBezTo>
                          <a:cubicBezTo>
                            <a:pt x="1160" y="88"/>
                            <a:pt x="1464" y="48"/>
                            <a:pt x="1776" y="24"/>
                          </a:cubicBezTo>
                          <a:cubicBezTo>
                            <a:pt x="2088" y="0"/>
                            <a:pt x="2579" y="11"/>
                            <a:pt x="2736" y="24"/>
                          </a:cubicBezTo>
                          <a:lnTo>
                            <a:pt x="2720" y="103"/>
                          </a:lnTo>
                          <a:cubicBezTo>
                            <a:pt x="2558" y="116"/>
                            <a:pt x="2108" y="71"/>
                            <a:pt x="1764" y="103"/>
                          </a:cubicBezTo>
                          <a:cubicBezTo>
                            <a:pt x="1209" y="136"/>
                            <a:pt x="998" y="192"/>
                            <a:pt x="654" y="292"/>
                          </a:cubicBezTo>
                          <a:cubicBezTo>
                            <a:pt x="358" y="356"/>
                            <a:pt x="136" y="460"/>
                            <a:pt x="0" y="504"/>
                          </a:cubicBez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folHlink">
                            <a:alpha val="100000"/>
                          </a:schemeClr>
                        </a:gs>
                        <a:gs pos="100000">
                          <a:schemeClr val="accent2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  <p:sp>
                  <p:nvSpPr>
                    <p:cNvPr id="13427" name="Freeform 44"/>
                    <p:cNvSpPr/>
                    <p:nvPr/>
                  </p:nvSpPr>
                  <p:spPr>
                    <a:xfrm rot="-1080363" flipH="1">
                      <a:off x="-74" y="2214"/>
                      <a:ext cx="901" cy="527"/>
                    </a:xfrm>
                    <a:custGeom>
                      <a:avLst/>
                      <a:gdLst/>
                      <a:ahLst/>
                      <a:cxnLst>
                        <a:cxn ang="0">
                          <a:pos x="5" y="8"/>
                        </a:cxn>
                        <a:cxn ang="0">
                          <a:pos x="485" y="56"/>
                        </a:cxn>
                        <a:cxn ang="0">
                          <a:pos x="1157" y="200"/>
                        </a:cxn>
                        <a:cxn ang="0">
                          <a:pos x="1611" y="432"/>
                        </a:cxn>
                        <a:cxn ang="0">
                          <a:pos x="1756" y="609"/>
                        </a:cxn>
                        <a:cxn ang="0">
                          <a:pos x="1689" y="787"/>
                        </a:cxn>
                        <a:cxn ang="0">
                          <a:pos x="1589" y="632"/>
                        </a:cxn>
                        <a:cxn ang="0">
                          <a:pos x="1389" y="454"/>
                        </a:cxn>
                        <a:cxn ang="0">
                          <a:pos x="1109" y="296"/>
                        </a:cxn>
                        <a:cxn ang="0">
                          <a:pos x="581" y="152"/>
                        </a:cxn>
                        <a:cxn ang="0">
                          <a:pos x="0" y="76"/>
                        </a:cxn>
                        <a:cxn ang="0">
                          <a:pos x="5" y="8"/>
                        </a:cxn>
                      </a:cxnLst>
                      <a:rect l="0" t="0" r="0" b="0"/>
                      <a:pathLst>
                        <a:path w="1769" h="791">
                          <a:moveTo>
                            <a:pt x="5" y="8"/>
                          </a:moveTo>
                          <a:cubicBezTo>
                            <a:pt x="85" y="0"/>
                            <a:pt x="293" y="24"/>
                            <a:pt x="485" y="56"/>
                          </a:cubicBezTo>
                          <a:cubicBezTo>
                            <a:pt x="677" y="88"/>
                            <a:pt x="969" y="137"/>
                            <a:pt x="1157" y="200"/>
                          </a:cubicBezTo>
                          <a:cubicBezTo>
                            <a:pt x="1345" y="263"/>
                            <a:pt x="1511" y="364"/>
                            <a:pt x="1611" y="432"/>
                          </a:cubicBezTo>
                          <a:cubicBezTo>
                            <a:pt x="1711" y="500"/>
                            <a:pt x="1743" y="550"/>
                            <a:pt x="1756" y="609"/>
                          </a:cubicBezTo>
                          <a:cubicBezTo>
                            <a:pt x="1769" y="668"/>
                            <a:pt x="1717" y="783"/>
                            <a:pt x="1689" y="787"/>
                          </a:cubicBezTo>
                          <a:cubicBezTo>
                            <a:pt x="1661" y="791"/>
                            <a:pt x="1639" y="687"/>
                            <a:pt x="1589" y="632"/>
                          </a:cubicBezTo>
                          <a:cubicBezTo>
                            <a:pt x="1539" y="577"/>
                            <a:pt x="1469" y="510"/>
                            <a:pt x="1389" y="454"/>
                          </a:cubicBezTo>
                          <a:cubicBezTo>
                            <a:pt x="1309" y="398"/>
                            <a:pt x="1244" y="346"/>
                            <a:pt x="1109" y="296"/>
                          </a:cubicBezTo>
                          <a:cubicBezTo>
                            <a:pt x="974" y="246"/>
                            <a:pt x="766" y="189"/>
                            <a:pt x="581" y="152"/>
                          </a:cubicBezTo>
                          <a:cubicBezTo>
                            <a:pt x="396" y="115"/>
                            <a:pt x="96" y="100"/>
                            <a:pt x="0" y="76"/>
                          </a:cubicBezTo>
                          <a:lnTo>
                            <a:pt x="5" y="8"/>
                          </a:ln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bg1">
                            <a:alpha val="100000"/>
                          </a:schemeClr>
                        </a:gs>
                        <a:gs pos="100000">
                          <a:schemeClr val="folHlink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</p:grpSp>
              <p:grpSp>
                <p:nvGrpSpPr>
                  <p:cNvPr id="13361" name="Group 48"/>
                  <p:cNvGrpSpPr/>
                  <p:nvPr/>
                </p:nvGrpSpPr>
                <p:grpSpPr>
                  <a:xfrm>
                    <a:off x="96" y="1563"/>
                    <a:ext cx="2342" cy="657"/>
                    <a:chOff x="22" y="1591"/>
                    <a:chExt cx="2342" cy="657"/>
                  </a:xfrm>
                </p:grpSpPr>
                <p:sp>
                  <p:nvSpPr>
                    <p:cNvPr id="13424" name="Freeform 46"/>
                    <p:cNvSpPr/>
                    <p:nvPr/>
                  </p:nvSpPr>
                  <p:spPr>
                    <a:xfrm rot="-463793" flipH="1">
                      <a:off x="819" y="1591"/>
                      <a:ext cx="1544" cy="312"/>
                    </a:xfrm>
                    <a:custGeom>
                      <a:avLst/>
                      <a:gdLst/>
                      <a:ahLst/>
                      <a:cxnLst>
                        <a:cxn ang="0">
                          <a:pos x="0" y="504"/>
                        </a:cxn>
                        <a:cxn ang="0">
                          <a:pos x="864" y="168"/>
                        </a:cxn>
                        <a:cxn ang="0">
                          <a:pos x="1776" y="24"/>
                        </a:cxn>
                        <a:cxn ang="0">
                          <a:pos x="2736" y="24"/>
                        </a:cxn>
                        <a:cxn ang="0">
                          <a:pos x="2720" y="103"/>
                        </a:cxn>
                        <a:cxn ang="0">
                          <a:pos x="1764" y="103"/>
                        </a:cxn>
                        <a:cxn ang="0">
                          <a:pos x="654" y="292"/>
                        </a:cxn>
                        <a:cxn ang="0">
                          <a:pos x="0" y="504"/>
                        </a:cxn>
                      </a:cxnLst>
                      <a:rect l="0" t="0" r="0" b="0"/>
                      <a:pathLst>
                        <a:path w="2736" h="504">
                          <a:moveTo>
                            <a:pt x="0" y="504"/>
                          </a:moveTo>
                          <a:cubicBezTo>
                            <a:pt x="24" y="488"/>
                            <a:pt x="568" y="248"/>
                            <a:pt x="864" y="168"/>
                          </a:cubicBezTo>
                          <a:cubicBezTo>
                            <a:pt x="1160" y="88"/>
                            <a:pt x="1464" y="48"/>
                            <a:pt x="1776" y="24"/>
                          </a:cubicBezTo>
                          <a:cubicBezTo>
                            <a:pt x="2088" y="0"/>
                            <a:pt x="2579" y="11"/>
                            <a:pt x="2736" y="24"/>
                          </a:cubicBezTo>
                          <a:lnTo>
                            <a:pt x="2720" y="103"/>
                          </a:lnTo>
                          <a:cubicBezTo>
                            <a:pt x="2558" y="116"/>
                            <a:pt x="2108" y="71"/>
                            <a:pt x="1764" y="103"/>
                          </a:cubicBezTo>
                          <a:cubicBezTo>
                            <a:pt x="1209" y="136"/>
                            <a:pt x="998" y="192"/>
                            <a:pt x="654" y="292"/>
                          </a:cubicBezTo>
                          <a:cubicBezTo>
                            <a:pt x="358" y="356"/>
                            <a:pt x="136" y="460"/>
                            <a:pt x="0" y="504"/>
                          </a:cubicBez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folHlink">
                            <a:alpha val="100000"/>
                          </a:schemeClr>
                        </a:gs>
                        <a:gs pos="100000">
                          <a:schemeClr val="accent2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  <p:sp>
                  <p:nvSpPr>
                    <p:cNvPr id="13425" name="Freeform 47"/>
                    <p:cNvSpPr/>
                    <p:nvPr/>
                  </p:nvSpPr>
                  <p:spPr>
                    <a:xfrm rot="-463793" flipH="1">
                      <a:off x="23" y="1758"/>
                      <a:ext cx="830" cy="489"/>
                    </a:xfrm>
                    <a:custGeom>
                      <a:avLst/>
                      <a:gdLst/>
                      <a:ahLst/>
                      <a:cxnLst>
                        <a:cxn ang="0">
                          <a:pos x="5" y="8"/>
                        </a:cxn>
                        <a:cxn ang="0">
                          <a:pos x="485" y="56"/>
                        </a:cxn>
                        <a:cxn ang="0">
                          <a:pos x="1157" y="200"/>
                        </a:cxn>
                        <a:cxn ang="0">
                          <a:pos x="1611" y="432"/>
                        </a:cxn>
                        <a:cxn ang="0">
                          <a:pos x="1756" y="609"/>
                        </a:cxn>
                        <a:cxn ang="0">
                          <a:pos x="1689" y="787"/>
                        </a:cxn>
                        <a:cxn ang="0">
                          <a:pos x="1589" y="632"/>
                        </a:cxn>
                        <a:cxn ang="0">
                          <a:pos x="1389" y="454"/>
                        </a:cxn>
                        <a:cxn ang="0">
                          <a:pos x="1109" y="296"/>
                        </a:cxn>
                        <a:cxn ang="0">
                          <a:pos x="581" y="152"/>
                        </a:cxn>
                        <a:cxn ang="0">
                          <a:pos x="0" y="76"/>
                        </a:cxn>
                        <a:cxn ang="0">
                          <a:pos x="5" y="8"/>
                        </a:cxn>
                      </a:cxnLst>
                      <a:rect l="0" t="0" r="0" b="0"/>
                      <a:pathLst>
                        <a:path w="1769" h="791">
                          <a:moveTo>
                            <a:pt x="5" y="8"/>
                          </a:moveTo>
                          <a:cubicBezTo>
                            <a:pt x="85" y="0"/>
                            <a:pt x="293" y="24"/>
                            <a:pt x="485" y="56"/>
                          </a:cubicBezTo>
                          <a:cubicBezTo>
                            <a:pt x="677" y="88"/>
                            <a:pt x="969" y="137"/>
                            <a:pt x="1157" y="200"/>
                          </a:cubicBezTo>
                          <a:cubicBezTo>
                            <a:pt x="1345" y="263"/>
                            <a:pt x="1511" y="364"/>
                            <a:pt x="1611" y="432"/>
                          </a:cubicBezTo>
                          <a:cubicBezTo>
                            <a:pt x="1711" y="500"/>
                            <a:pt x="1743" y="550"/>
                            <a:pt x="1756" y="609"/>
                          </a:cubicBezTo>
                          <a:cubicBezTo>
                            <a:pt x="1769" y="668"/>
                            <a:pt x="1717" y="783"/>
                            <a:pt x="1689" y="787"/>
                          </a:cubicBezTo>
                          <a:cubicBezTo>
                            <a:pt x="1661" y="791"/>
                            <a:pt x="1639" y="687"/>
                            <a:pt x="1589" y="632"/>
                          </a:cubicBezTo>
                          <a:cubicBezTo>
                            <a:pt x="1539" y="577"/>
                            <a:pt x="1469" y="510"/>
                            <a:pt x="1389" y="454"/>
                          </a:cubicBezTo>
                          <a:cubicBezTo>
                            <a:pt x="1309" y="398"/>
                            <a:pt x="1244" y="346"/>
                            <a:pt x="1109" y="296"/>
                          </a:cubicBezTo>
                          <a:cubicBezTo>
                            <a:pt x="974" y="246"/>
                            <a:pt x="766" y="189"/>
                            <a:pt x="581" y="152"/>
                          </a:cubicBezTo>
                          <a:cubicBezTo>
                            <a:pt x="396" y="115"/>
                            <a:pt x="96" y="100"/>
                            <a:pt x="0" y="76"/>
                          </a:cubicBezTo>
                          <a:lnTo>
                            <a:pt x="5" y="8"/>
                          </a:ln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bg1">
                            <a:alpha val="100000"/>
                          </a:schemeClr>
                        </a:gs>
                        <a:gs pos="100000">
                          <a:schemeClr val="folHlink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</p:grpSp>
              <p:grpSp>
                <p:nvGrpSpPr>
                  <p:cNvPr id="13362" name="Group 48"/>
                  <p:cNvGrpSpPr/>
                  <p:nvPr/>
                </p:nvGrpSpPr>
                <p:grpSpPr>
                  <a:xfrm>
                    <a:off x="263" y="1418"/>
                    <a:ext cx="2150" cy="343"/>
                    <a:chOff x="189" y="1446"/>
                    <a:chExt cx="2150" cy="343"/>
                  </a:xfrm>
                </p:grpSpPr>
                <p:sp>
                  <p:nvSpPr>
                    <p:cNvPr id="13422" name="Freeform 49"/>
                    <p:cNvSpPr/>
                    <p:nvPr/>
                  </p:nvSpPr>
                  <p:spPr>
                    <a:xfrm rot="84182" flipH="1">
                      <a:off x="935" y="1466"/>
                      <a:ext cx="1404" cy="219"/>
                    </a:xfrm>
                    <a:custGeom>
                      <a:avLst/>
                      <a:gdLst/>
                      <a:ahLst/>
                      <a:cxnLst>
                        <a:cxn ang="0">
                          <a:pos x="0" y="504"/>
                        </a:cxn>
                        <a:cxn ang="0">
                          <a:pos x="864" y="168"/>
                        </a:cxn>
                        <a:cxn ang="0">
                          <a:pos x="1776" y="24"/>
                        </a:cxn>
                        <a:cxn ang="0">
                          <a:pos x="2736" y="24"/>
                        </a:cxn>
                        <a:cxn ang="0">
                          <a:pos x="2720" y="103"/>
                        </a:cxn>
                        <a:cxn ang="0">
                          <a:pos x="1764" y="103"/>
                        </a:cxn>
                        <a:cxn ang="0">
                          <a:pos x="654" y="292"/>
                        </a:cxn>
                        <a:cxn ang="0">
                          <a:pos x="0" y="504"/>
                        </a:cxn>
                      </a:cxnLst>
                      <a:rect l="0" t="0" r="0" b="0"/>
                      <a:pathLst>
                        <a:path w="2736" h="504">
                          <a:moveTo>
                            <a:pt x="0" y="504"/>
                          </a:moveTo>
                          <a:cubicBezTo>
                            <a:pt x="24" y="488"/>
                            <a:pt x="568" y="248"/>
                            <a:pt x="864" y="168"/>
                          </a:cubicBezTo>
                          <a:cubicBezTo>
                            <a:pt x="1160" y="88"/>
                            <a:pt x="1464" y="48"/>
                            <a:pt x="1776" y="24"/>
                          </a:cubicBezTo>
                          <a:cubicBezTo>
                            <a:pt x="2088" y="0"/>
                            <a:pt x="2579" y="11"/>
                            <a:pt x="2736" y="24"/>
                          </a:cubicBezTo>
                          <a:lnTo>
                            <a:pt x="2720" y="103"/>
                          </a:lnTo>
                          <a:cubicBezTo>
                            <a:pt x="2558" y="116"/>
                            <a:pt x="2108" y="71"/>
                            <a:pt x="1764" y="103"/>
                          </a:cubicBezTo>
                          <a:cubicBezTo>
                            <a:pt x="1209" y="136"/>
                            <a:pt x="998" y="192"/>
                            <a:pt x="654" y="292"/>
                          </a:cubicBezTo>
                          <a:cubicBezTo>
                            <a:pt x="358" y="356"/>
                            <a:pt x="136" y="460"/>
                            <a:pt x="0" y="504"/>
                          </a:cubicBez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folHlink">
                            <a:alpha val="100000"/>
                          </a:schemeClr>
                        </a:gs>
                        <a:gs pos="100000">
                          <a:schemeClr val="accent2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  <p:sp>
                  <p:nvSpPr>
                    <p:cNvPr id="13423" name="Freeform 50"/>
                    <p:cNvSpPr/>
                    <p:nvPr/>
                  </p:nvSpPr>
                  <p:spPr>
                    <a:xfrm rot="84182" flipH="1">
                      <a:off x="189" y="1445"/>
                      <a:ext cx="754" cy="344"/>
                    </a:xfrm>
                    <a:custGeom>
                      <a:avLst/>
                      <a:gdLst/>
                      <a:ahLst/>
                      <a:cxnLst>
                        <a:cxn ang="0">
                          <a:pos x="5" y="8"/>
                        </a:cxn>
                        <a:cxn ang="0">
                          <a:pos x="485" y="56"/>
                        </a:cxn>
                        <a:cxn ang="0">
                          <a:pos x="1157" y="200"/>
                        </a:cxn>
                        <a:cxn ang="0">
                          <a:pos x="1611" y="432"/>
                        </a:cxn>
                        <a:cxn ang="0">
                          <a:pos x="1756" y="609"/>
                        </a:cxn>
                        <a:cxn ang="0">
                          <a:pos x="1689" y="787"/>
                        </a:cxn>
                        <a:cxn ang="0">
                          <a:pos x="1589" y="632"/>
                        </a:cxn>
                        <a:cxn ang="0">
                          <a:pos x="1389" y="454"/>
                        </a:cxn>
                        <a:cxn ang="0">
                          <a:pos x="1109" y="296"/>
                        </a:cxn>
                        <a:cxn ang="0">
                          <a:pos x="581" y="152"/>
                        </a:cxn>
                        <a:cxn ang="0">
                          <a:pos x="0" y="76"/>
                        </a:cxn>
                        <a:cxn ang="0">
                          <a:pos x="5" y="8"/>
                        </a:cxn>
                      </a:cxnLst>
                      <a:rect l="0" t="0" r="0" b="0"/>
                      <a:pathLst>
                        <a:path w="1769" h="791">
                          <a:moveTo>
                            <a:pt x="5" y="8"/>
                          </a:moveTo>
                          <a:cubicBezTo>
                            <a:pt x="85" y="0"/>
                            <a:pt x="293" y="24"/>
                            <a:pt x="485" y="56"/>
                          </a:cubicBezTo>
                          <a:cubicBezTo>
                            <a:pt x="677" y="88"/>
                            <a:pt x="969" y="137"/>
                            <a:pt x="1157" y="200"/>
                          </a:cubicBezTo>
                          <a:cubicBezTo>
                            <a:pt x="1345" y="263"/>
                            <a:pt x="1511" y="364"/>
                            <a:pt x="1611" y="432"/>
                          </a:cubicBezTo>
                          <a:cubicBezTo>
                            <a:pt x="1711" y="500"/>
                            <a:pt x="1743" y="550"/>
                            <a:pt x="1756" y="609"/>
                          </a:cubicBezTo>
                          <a:cubicBezTo>
                            <a:pt x="1769" y="668"/>
                            <a:pt x="1717" y="783"/>
                            <a:pt x="1689" y="787"/>
                          </a:cubicBezTo>
                          <a:cubicBezTo>
                            <a:pt x="1661" y="791"/>
                            <a:pt x="1639" y="687"/>
                            <a:pt x="1589" y="632"/>
                          </a:cubicBezTo>
                          <a:cubicBezTo>
                            <a:pt x="1539" y="577"/>
                            <a:pt x="1469" y="510"/>
                            <a:pt x="1389" y="454"/>
                          </a:cubicBezTo>
                          <a:cubicBezTo>
                            <a:pt x="1309" y="398"/>
                            <a:pt x="1244" y="346"/>
                            <a:pt x="1109" y="296"/>
                          </a:cubicBezTo>
                          <a:cubicBezTo>
                            <a:pt x="974" y="246"/>
                            <a:pt x="766" y="189"/>
                            <a:pt x="581" y="152"/>
                          </a:cubicBezTo>
                          <a:cubicBezTo>
                            <a:pt x="396" y="115"/>
                            <a:pt x="96" y="100"/>
                            <a:pt x="0" y="76"/>
                          </a:cubicBezTo>
                          <a:lnTo>
                            <a:pt x="5" y="8"/>
                          </a:ln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bg1">
                            <a:alpha val="100000"/>
                          </a:schemeClr>
                        </a:gs>
                        <a:gs pos="100000">
                          <a:schemeClr val="folHlink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</p:grpSp>
              <p:grpSp>
                <p:nvGrpSpPr>
                  <p:cNvPr id="13363" name="Group 51"/>
                  <p:cNvGrpSpPr/>
                  <p:nvPr/>
                </p:nvGrpSpPr>
                <p:grpSpPr>
                  <a:xfrm>
                    <a:off x="579" y="1066"/>
                    <a:ext cx="1879" cy="427"/>
                    <a:chOff x="505" y="1094"/>
                    <a:chExt cx="1879" cy="427"/>
                  </a:xfrm>
                </p:grpSpPr>
                <p:sp>
                  <p:nvSpPr>
                    <p:cNvPr id="13420" name="Freeform 52"/>
                    <p:cNvSpPr/>
                    <p:nvPr/>
                  </p:nvSpPr>
                  <p:spPr>
                    <a:xfrm rot="802576" flipH="1">
                      <a:off x="1151" y="1306"/>
                      <a:ext cx="1233" cy="215"/>
                    </a:xfrm>
                    <a:custGeom>
                      <a:avLst/>
                      <a:gdLst/>
                      <a:ahLst/>
                      <a:cxnLst>
                        <a:cxn ang="0">
                          <a:pos x="0" y="504"/>
                        </a:cxn>
                        <a:cxn ang="0">
                          <a:pos x="864" y="168"/>
                        </a:cxn>
                        <a:cxn ang="0">
                          <a:pos x="1776" y="24"/>
                        </a:cxn>
                        <a:cxn ang="0">
                          <a:pos x="2736" y="24"/>
                        </a:cxn>
                        <a:cxn ang="0">
                          <a:pos x="2720" y="103"/>
                        </a:cxn>
                        <a:cxn ang="0">
                          <a:pos x="1764" y="103"/>
                        </a:cxn>
                        <a:cxn ang="0">
                          <a:pos x="654" y="292"/>
                        </a:cxn>
                        <a:cxn ang="0">
                          <a:pos x="0" y="504"/>
                        </a:cxn>
                      </a:cxnLst>
                      <a:rect l="0" t="0" r="0" b="0"/>
                      <a:pathLst>
                        <a:path w="2736" h="504">
                          <a:moveTo>
                            <a:pt x="0" y="504"/>
                          </a:moveTo>
                          <a:cubicBezTo>
                            <a:pt x="24" y="488"/>
                            <a:pt x="568" y="248"/>
                            <a:pt x="864" y="168"/>
                          </a:cubicBezTo>
                          <a:cubicBezTo>
                            <a:pt x="1160" y="88"/>
                            <a:pt x="1464" y="48"/>
                            <a:pt x="1776" y="24"/>
                          </a:cubicBezTo>
                          <a:cubicBezTo>
                            <a:pt x="2088" y="0"/>
                            <a:pt x="2579" y="11"/>
                            <a:pt x="2736" y="24"/>
                          </a:cubicBezTo>
                          <a:lnTo>
                            <a:pt x="2720" y="103"/>
                          </a:lnTo>
                          <a:cubicBezTo>
                            <a:pt x="2558" y="116"/>
                            <a:pt x="2108" y="71"/>
                            <a:pt x="1764" y="103"/>
                          </a:cubicBezTo>
                          <a:cubicBezTo>
                            <a:pt x="1209" y="136"/>
                            <a:pt x="998" y="192"/>
                            <a:pt x="654" y="292"/>
                          </a:cubicBezTo>
                          <a:cubicBezTo>
                            <a:pt x="358" y="356"/>
                            <a:pt x="136" y="460"/>
                            <a:pt x="0" y="504"/>
                          </a:cubicBez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folHlink">
                            <a:alpha val="100000"/>
                          </a:schemeClr>
                        </a:gs>
                        <a:gs pos="100000">
                          <a:schemeClr val="accent2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  <p:sp>
                  <p:nvSpPr>
                    <p:cNvPr id="13421" name="Freeform 53"/>
                    <p:cNvSpPr/>
                    <p:nvPr/>
                  </p:nvSpPr>
                  <p:spPr>
                    <a:xfrm rot="802576" flipH="1">
                      <a:off x="505" y="1094"/>
                      <a:ext cx="662" cy="339"/>
                    </a:xfrm>
                    <a:custGeom>
                      <a:avLst/>
                      <a:gdLst/>
                      <a:ahLst/>
                      <a:cxnLst>
                        <a:cxn ang="0">
                          <a:pos x="5" y="8"/>
                        </a:cxn>
                        <a:cxn ang="0">
                          <a:pos x="485" y="56"/>
                        </a:cxn>
                        <a:cxn ang="0">
                          <a:pos x="1157" y="200"/>
                        </a:cxn>
                        <a:cxn ang="0">
                          <a:pos x="1611" y="432"/>
                        </a:cxn>
                        <a:cxn ang="0">
                          <a:pos x="1756" y="609"/>
                        </a:cxn>
                        <a:cxn ang="0">
                          <a:pos x="1689" y="787"/>
                        </a:cxn>
                        <a:cxn ang="0">
                          <a:pos x="1589" y="632"/>
                        </a:cxn>
                        <a:cxn ang="0">
                          <a:pos x="1389" y="454"/>
                        </a:cxn>
                        <a:cxn ang="0">
                          <a:pos x="1109" y="296"/>
                        </a:cxn>
                        <a:cxn ang="0">
                          <a:pos x="581" y="152"/>
                        </a:cxn>
                        <a:cxn ang="0">
                          <a:pos x="0" y="76"/>
                        </a:cxn>
                        <a:cxn ang="0">
                          <a:pos x="5" y="8"/>
                        </a:cxn>
                      </a:cxnLst>
                      <a:rect l="0" t="0" r="0" b="0"/>
                      <a:pathLst>
                        <a:path w="1769" h="791">
                          <a:moveTo>
                            <a:pt x="5" y="8"/>
                          </a:moveTo>
                          <a:cubicBezTo>
                            <a:pt x="85" y="0"/>
                            <a:pt x="293" y="24"/>
                            <a:pt x="485" y="56"/>
                          </a:cubicBezTo>
                          <a:cubicBezTo>
                            <a:pt x="677" y="88"/>
                            <a:pt x="969" y="137"/>
                            <a:pt x="1157" y="200"/>
                          </a:cubicBezTo>
                          <a:cubicBezTo>
                            <a:pt x="1345" y="263"/>
                            <a:pt x="1511" y="364"/>
                            <a:pt x="1611" y="432"/>
                          </a:cubicBezTo>
                          <a:cubicBezTo>
                            <a:pt x="1711" y="500"/>
                            <a:pt x="1743" y="550"/>
                            <a:pt x="1756" y="609"/>
                          </a:cubicBezTo>
                          <a:cubicBezTo>
                            <a:pt x="1769" y="668"/>
                            <a:pt x="1717" y="783"/>
                            <a:pt x="1689" y="787"/>
                          </a:cubicBezTo>
                          <a:cubicBezTo>
                            <a:pt x="1661" y="791"/>
                            <a:pt x="1639" y="687"/>
                            <a:pt x="1589" y="632"/>
                          </a:cubicBezTo>
                          <a:cubicBezTo>
                            <a:pt x="1539" y="577"/>
                            <a:pt x="1469" y="510"/>
                            <a:pt x="1389" y="454"/>
                          </a:cubicBezTo>
                          <a:cubicBezTo>
                            <a:pt x="1309" y="398"/>
                            <a:pt x="1244" y="346"/>
                            <a:pt x="1109" y="296"/>
                          </a:cubicBezTo>
                          <a:cubicBezTo>
                            <a:pt x="974" y="246"/>
                            <a:pt x="766" y="189"/>
                            <a:pt x="581" y="152"/>
                          </a:cubicBezTo>
                          <a:cubicBezTo>
                            <a:pt x="396" y="115"/>
                            <a:pt x="96" y="100"/>
                            <a:pt x="0" y="76"/>
                          </a:cubicBezTo>
                          <a:lnTo>
                            <a:pt x="5" y="8"/>
                          </a:ln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bg1">
                            <a:alpha val="100000"/>
                          </a:schemeClr>
                        </a:gs>
                        <a:gs pos="100000">
                          <a:schemeClr val="folHlink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</p:grpSp>
              <p:grpSp>
                <p:nvGrpSpPr>
                  <p:cNvPr id="13364" name="Group 54"/>
                  <p:cNvGrpSpPr/>
                  <p:nvPr/>
                </p:nvGrpSpPr>
                <p:grpSpPr>
                  <a:xfrm>
                    <a:off x="690" y="871"/>
                    <a:ext cx="1850" cy="554"/>
                    <a:chOff x="616" y="899"/>
                    <a:chExt cx="1850" cy="554"/>
                  </a:xfrm>
                </p:grpSpPr>
                <p:sp>
                  <p:nvSpPr>
                    <p:cNvPr id="13418" name="Freeform 55"/>
                    <p:cNvSpPr/>
                    <p:nvPr/>
                  </p:nvSpPr>
                  <p:spPr>
                    <a:xfrm rot="1277471" flipH="1">
                      <a:off x="1232" y="1238"/>
                      <a:ext cx="1233" cy="215"/>
                    </a:xfrm>
                    <a:custGeom>
                      <a:avLst/>
                      <a:gdLst/>
                      <a:ahLst/>
                      <a:cxnLst>
                        <a:cxn ang="0">
                          <a:pos x="0" y="504"/>
                        </a:cxn>
                        <a:cxn ang="0">
                          <a:pos x="864" y="168"/>
                        </a:cxn>
                        <a:cxn ang="0">
                          <a:pos x="1776" y="24"/>
                        </a:cxn>
                        <a:cxn ang="0">
                          <a:pos x="2736" y="24"/>
                        </a:cxn>
                        <a:cxn ang="0">
                          <a:pos x="2720" y="103"/>
                        </a:cxn>
                        <a:cxn ang="0">
                          <a:pos x="1764" y="103"/>
                        </a:cxn>
                        <a:cxn ang="0">
                          <a:pos x="654" y="292"/>
                        </a:cxn>
                        <a:cxn ang="0">
                          <a:pos x="0" y="504"/>
                        </a:cxn>
                      </a:cxnLst>
                      <a:rect l="0" t="0" r="0" b="0"/>
                      <a:pathLst>
                        <a:path w="2736" h="504">
                          <a:moveTo>
                            <a:pt x="0" y="504"/>
                          </a:moveTo>
                          <a:cubicBezTo>
                            <a:pt x="24" y="488"/>
                            <a:pt x="568" y="248"/>
                            <a:pt x="864" y="168"/>
                          </a:cubicBezTo>
                          <a:cubicBezTo>
                            <a:pt x="1160" y="88"/>
                            <a:pt x="1464" y="48"/>
                            <a:pt x="1776" y="24"/>
                          </a:cubicBezTo>
                          <a:cubicBezTo>
                            <a:pt x="2088" y="0"/>
                            <a:pt x="2579" y="11"/>
                            <a:pt x="2736" y="24"/>
                          </a:cubicBezTo>
                          <a:lnTo>
                            <a:pt x="2720" y="103"/>
                          </a:lnTo>
                          <a:cubicBezTo>
                            <a:pt x="2558" y="116"/>
                            <a:pt x="2108" y="71"/>
                            <a:pt x="1764" y="103"/>
                          </a:cubicBezTo>
                          <a:cubicBezTo>
                            <a:pt x="1209" y="136"/>
                            <a:pt x="998" y="192"/>
                            <a:pt x="654" y="292"/>
                          </a:cubicBezTo>
                          <a:cubicBezTo>
                            <a:pt x="358" y="356"/>
                            <a:pt x="136" y="460"/>
                            <a:pt x="0" y="504"/>
                          </a:cubicBez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folHlink">
                            <a:alpha val="100000"/>
                          </a:schemeClr>
                        </a:gs>
                        <a:gs pos="100000">
                          <a:schemeClr val="accent2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  <p:sp>
                  <p:nvSpPr>
                    <p:cNvPr id="13419" name="Freeform 56"/>
                    <p:cNvSpPr/>
                    <p:nvPr/>
                  </p:nvSpPr>
                  <p:spPr>
                    <a:xfrm rot="1277471" flipH="1">
                      <a:off x="616" y="900"/>
                      <a:ext cx="662" cy="337"/>
                    </a:xfrm>
                    <a:custGeom>
                      <a:avLst/>
                      <a:gdLst/>
                      <a:ahLst/>
                      <a:cxnLst>
                        <a:cxn ang="0">
                          <a:pos x="5" y="8"/>
                        </a:cxn>
                        <a:cxn ang="0">
                          <a:pos x="485" y="56"/>
                        </a:cxn>
                        <a:cxn ang="0">
                          <a:pos x="1157" y="200"/>
                        </a:cxn>
                        <a:cxn ang="0">
                          <a:pos x="1611" y="432"/>
                        </a:cxn>
                        <a:cxn ang="0">
                          <a:pos x="1756" y="609"/>
                        </a:cxn>
                        <a:cxn ang="0">
                          <a:pos x="1689" y="787"/>
                        </a:cxn>
                        <a:cxn ang="0">
                          <a:pos x="1589" y="632"/>
                        </a:cxn>
                        <a:cxn ang="0">
                          <a:pos x="1389" y="454"/>
                        </a:cxn>
                        <a:cxn ang="0">
                          <a:pos x="1109" y="296"/>
                        </a:cxn>
                        <a:cxn ang="0">
                          <a:pos x="581" y="152"/>
                        </a:cxn>
                        <a:cxn ang="0">
                          <a:pos x="0" y="76"/>
                        </a:cxn>
                        <a:cxn ang="0">
                          <a:pos x="5" y="8"/>
                        </a:cxn>
                      </a:cxnLst>
                      <a:rect l="0" t="0" r="0" b="0"/>
                      <a:pathLst>
                        <a:path w="1769" h="791">
                          <a:moveTo>
                            <a:pt x="5" y="8"/>
                          </a:moveTo>
                          <a:cubicBezTo>
                            <a:pt x="85" y="0"/>
                            <a:pt x="293" y="24"/>
                            <a:pt x="485" y="56"/>
                          </a:cubicBezTo>
                          <a:cubicBezTo>
                            <a:pt x="677" y="88"/>
                            <a:pt x="969" y="137"/>
                            <a:pt x="1157" y="200"/>
                          </a:cubicBezTo>
                          <a:cubicBezTo>
                            <a:pt x="1345" y="263"/>
                            <a:pt x="1511" y="364"/>
                            <a:pt x="1611" y="432"/>
                          </a:cubicBezTo>
                          <a:cubicBezTo>
                            <a:pt x="1711" y="500"/>
                            <a:pt x="1743" y="550"/>
                            <a:pt x="1756" y="609"/>
                          </a:cubicBezTo>
                          <a:cubicBezTo>
                            <a:pt x="1769" y="668"/>
                            <a:pt x="1717" y="783"/>
                            <a:pt x="1689" y="787"/>
                          </a:cubicBezTo>
                          <a:cubicBezTo>
                            <a:pt x="1661" y="791"/>
                            <a:pt x="1639" y="687"/>
                            <a:pt x="1589" y="632"/>
                          </a:cubicBezTo>
                          <a:cubicBezTo>
                            <a:pt x="1539" y="577"/>
                            <a:pt x="1469" y="510"/>
                            <a:pt x="1389" y="454"/>
                          </a:cubicBezTo>
                          <a:cubicBezTo>
                            <a:pt x="1309" y="398"/>
                            <a:pt x="1244" y="346"/>
                            <a:pt x="1109" y="296"/>
                          </a:cubicBezTo>
                          <a:cubicBezTo>
                            <a:pt x="974" y="246"/>
                            <a:pt x="766" y="189"/>
                            <a:pt x="581" y="152"/>
                          </a:cubicBezTo>
                          <a:cubicBezTo>
                            <a:pt x="396" y="115"/>
                            <a:pt x="96" y="100"/>
                            <a:pt x="0" y="76"/>
                          </a:cubicBezTo>
                          <a:lnTo>
                            <a:pt x="5" y="8"/>
                          </a:ln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bg1">
                            <a:alpha val="100000"/>
                          </a:schemeClr>
                        </a:gs>
                        <a:gs pos="100000">
                          <a:schemeClr val="folHlink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</p:grpSp>
              <p:grpSp>
                <p:nvGrpSpPr>
                  <p:cNvPr id="13365" name="Group 57"/>
                  <p:cNvGrpSpPr/>
                  <p:nvPr/>
                </p:nvGrpSpPr>
                <p:grpSpPr>
                  <a:xfrm>
                    <a:off x="911" y="589"/>
                    <a:ext cx="1767" cy="743"/>
                    <a:chOff x="911" y="589"/>
                    <a:chExt cx="1767" cy="743"/>
                  </a:xfrm>
                </p:grpSpPr>
                <p:sp>
                  <p:nvSpPr>
                    <p:cNvPr id="13416" name="Freeform 58"/>
                    <p:cNvSpPr/>
                    <p:nvPr/>
                  </p:nvSpPr>
                  <p:spPr>
                    <a:xfrm rot="2028410" flipH="1">
                      <a:off x="1445" y="1117"/>
                      <a:ext cx="1233" cy="215"/>
                    </a:xfrm>
                    <a:custGeom>
                      <a:avLst/>
                      <a:gdLst/>
                      <a:ahLst/>
                      <a:cxnLst>
                        <a:cxn ang="0">
                          <a:pos x="0" y="504"/>
                        </a:cxn>
                        <a:cxn ang="0">
                          <a:pos x="864" y="168"/>
                        </a:cxn>
                        <a:cxn ang="0">
                          <a:pos x="1776" y="24"/>
                        </a:cxn>
                        <a:cxn ang="0">
                          <a:pos x="2736" y="24"/>
                        </a:cxn>
                        <a:cxn ang="0">
                          <a:pos x="2720" y="103"/>
                        </a:cxn>
                        <a:cxn ang="0">
                          <a:pos x="1764" y="103"/>
                        </a:cxn>
                        <a:cxn ang="0">
                          <a:pos x="654" y="292"/>
                        </a:cxn>
                        <a:cxn ang="0">
                          <a:pos x="0" y="504"/>
                        </a:cxn>
                      </a:cxnLst>
                      <a:rect l="0" t="0" r="0" b="0"/>
                      <a:pathLst>
                        <a:path w="2736" h="504">
                          <a:moveTo>
                            <a:pt x="0" y="504"/>
                          </a:moveTo>
                          <a:cubicBezTo>
                            <a:pt x="24" y="488"/>
                            <a:pt x="568" y="248"/>
                            <a:pt x="864" y="168"/>
                          </a:cubicBezTo>
                          <a:cubicBezTo>
                            <a:pt x="1160" y="88"/>
                            <a:pt x="1464" y="48"/>
                            <a:pt x="1776" y="24"/>
                          </a:cubicBezTo>
                          <a:cubicBezTo>
                            <a:pt x="2088" y="0"/>
                            <a:pt x="2579" y="11"/>
                            <a:pt x="2736" y="24"/>
                          </a:cubicBezTo>
                          <a:lnTo>
                            <a:pt x="2720" y="103"/>
                          </a:lnTo>
                          <a:cubicBezTo>
                            <a:pt x="2558" y="116"/>
                            <a:pt x="2108" y="71"/>
                            <a:pt x="1764" y="103"/>
                          </a:cubicBezTo>
                          <a:cubicBezTo>
                            <a:pt x="1209" y="136"/>
                            <a:pt x="998" y="192"/>
                            <a:pt x="654" y="292"/>
                          </a:cubicBezTo>
                          <a:cubicBezTo>
                            <a:pt x="358" y="356"/>
                            <a:pt x="136" y="460"/>
                            <a:pt x="0" y="504"/>
                          </a:cubicBez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folHlink">
                            <a:alpha val="100000"/>
                          </a:schemeClr>
                        </a:gs>
                        <a:gs pos="100000">
                          <a:schemeClr val="accent2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  <p:sp>
                  <p:nvSpPr>
                    <p:cNvPr id="13417" name="Freeform 59"/>
                    <p:cNvSpPr/>
                    <p:nvPr/>
                  </p:nvSpPr>
                  <p:spPr>
                    <a:xfrm rot="2028410" flipH="1">
                      <a:off x="911" y="590"/>
                      <a:ext cx="662" cy="337"/>
                    </a:xfrm>
                    <a:custGeom>
                      <a:avLst/>
                      <a:gdLst/>
                      <a:ahLst/>
                      <a:cxnLst>
                        <a:cxn ang="0">
                          <a:pos x="5" y="8"/>
                        </a:cxn>
                        <a:cxn ang="0">
                          <a:pos x="485" y="56"/>
                        </a:cxn>
                        <a:cxn ang="0">
                          <a:pos x="1157" y="200"/>
                        </a:cxn>
                        <a:cxn ang="0">
                          <a:pos x="1611" y="432"/>
                        </a:cxn>
                        <a:cxn ang="0">
                          <a:pos x="1756" y="609"/>
                        </a:cxn>
                        <a:cxn ang="0">
                          <a:pos x="1689" y="787"/>
                        </a:cxn>
                        <a:cxn ang="0">
                          <a:pos x="1589" y="632"/>
                        </a:cxn>
                        <a:cxn ang="0">
                          <a:pos x="1389" y="454"/>
                        </a:cxn>
                        <a:cxn ang="0">
                          <a:pos x="1109" y="296"/>
                        </a:cxn>
                        <a:cxn ang="0">
                          <a:pos x="581" y="152"/>
                        </a:cxn>
                        <a:cxn ang="0">
                          <a:pos x="0" y="76"/>
                        </a:cxn>
                        <a:cxn ang="0">
                          <a:pos x="5" y="8"/>
                        </a:cxn>
                      </a:cxnLst>
                      <a:rect l="0" t="0" r="0" b="0"/>
                      <a:pathLst>
                        <a:path w="1769" h="791">
                          <a:moveTo>
                            <a:pt x="5" y="8"/>
                          </a:moveTo>
                          <a:cubicBezTo>
                            <a:pt x="85" y="0"/>
                            <a:pt x="293" y="24"/>
                            <a:pt x="485" y="56"/>
                          </a:cubicBezTo>
                          <a:cubicBezTo>
                            <a:pt x="677" y="88"/>
                            <a:pt x="969" y="137"/>
                            <a:pt x="1157" y="200"/>
                          </a:cubicBezTo>
                          <a:cubicBezTo>
                            <a:pt x="1345" y="263"/>
                            <a:pt x="1511" y="364"/>
                            <a:pt x="1611" y="432"/>
                          </a:cubicBezTo>
                          <a:cubicBezTo>
                            <a:pt x="1711" y="500"/>
                            <a:pt x="1743" y="550"/>
                            <a:pt x="1756" y="609"/>
                          </a:cubicBezTo>
                          <a:cubicBezTo>
                            <a:pt x="1769" y="668"/>
                            <a:pt x="1717" y="783"/>
                            <a:pt x="1689" y="787"/>
                          </a:cubicBezTo>
                          <a:cubicBezTo>
                            <a:pt x="1661" y="791"/>
                            <a:pt x="1639" y="687"/>
                            <a:pt x="1589" y="632"/>
                          </a:cubicBezTo>
                          <a:cubicBezTo>
                            <a:pt x="1539" y="577"/>
                            <a:pt x="1469" y="510"/>
                            <a:pt x="1389" y="454"/>
                          </a:cubicBezTo>
                          <a:cubicBezTo>
                            <a:pt x="1309" y="398"/>
                            <a:pt x="1244" y="346"/>
                            <a:pt x="1109" y="296"/>
                          </a:cubicBezTo>
                          <a:cubicBezTo>
                            <a:pt x="974" y="246"/>
                            <a:pt x="766" y="189"/>
                            <a:pt x="581" y="152"/>
                          </a:cubicBezTo>
                          <a:cubicBezTo>
                            <a:pt x="396" y="115"/>
                            <a:pt x="96" y="100"/>
                            <a:pt x="0" y="76"/>
                          </a:cubicBezTo>
                          <a:lnTo>
                            <a:pt x="5" y="8"/>
                          </a:ln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bg1">
                            <a:alpha val="100000"/>
                          </a:schemeClr>
                        </a:gs>
                        <a:gs pos="100000">
                          <a:schemeClr val="folHlink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</p:grpSp>
              <p:grpSp>
                <p:nvGrpSpPr>
                  <p:cNvPr id="13366" name="Group 60"/>
                  <p:cNvGrpSpPr/>
                  <p:nvPr/>
                </p:nvGrpSpPr>
                <p:grpSpPr>
                  <a:xfrm>
                    <a:off x="1120" y="300"/>
                    <a:ext cx="1693" cy="892"/>
                    <a:chOff x="1120" y="300"/>
                    <a:chExt cx="1693" cy="892"/>
                  </a:xfrm>
                </p:grpSpPr>
                <p:sp>
                  <p:nvSpPr>
                    <p:cNvPr id="13414" name="Freeform 61"/>
                    <p:cNvSpPr/>
                    <p:nvPr/>
                  </p:nvSpPr>
                  <p:spPr>
                    <a:xfrm rot="2664424" flipH="1">
                      <a:off x="1562" y="977"/>
                      <a:ext cx="1251" cy="215"/>
                    </a:xfrm>
                    <a:custGeom>
                      <a:avLst/>
                      <a:gdLst/>
                      <a:ahLst/>
                      <a:cxnLst>
                        <a:cxn ang="0">
                          <a:pos x="0" y="504"/>
                        </a:cxn>
                        <a:cxn ang="0">
                          <a:pos x="864" y="168"/>
                        </a:cxn>
                        <a:cxn ang="0">
                          <a:pos x="1776" y="24"/>
                        </a:cxn>
                        <a:cxn ang="0">
                          <a:pos x="2736" y="24"/>
                        </a:cxn>
                        <a:cxn ang="0">
                          <a:pos x="2720" y="103"/>
                        </a:cxn>
                        <a:cxn ang="0">
                          <a:pos x="1764" y="103"/>
                        </a:cxn>
                        <a:cxn ang="0">
                          <a:pos x="654" y="292"/>
                        </a:cxn>
                        <a:cxn ang="0">
                          <a:pos x="0" y="504"/>
                        </a:cxn>
                      </a:cxnLst>
                      <a:rect l="0" t="0" r="0" b="0"/>
                      <a:pathLst>
                        <a:path w="2736" h="504">
                          <a:moveTo>
                            <a:pt x="0" y="504"/>
                          </a:moveTo>
                          <a:cubicBezTo>
                            <a:pt x="24" y="488"/>
                            <a:pt x="568" y="248"/>
                            <a:pt x="864" y="168"/>
                          </a:cubicBezTo>
                          <a:cubicBezTo>
                            <a:pt x="1160" y="88"/>
                            <a:pt x="1464" y="48"/>
                            <a:pt x="1776" y="24"/>
                          </a:cubicBezTo>
                          <a:cubicBezTo>
                            <a:pt x="2088" y="0"/>
                            <a:pt x="2579" y="11"/>
                            <a:pt x="2736" y="24"/>
                          </a:cubicBezTo>
                          <a:lnTo>
                            <a:pt x="2720" y="103"/>
                          </a:lnTo>
                          <a:cubicBezTo>
                            <a:pt x="2558" y="116"/>
                            <a:pt x="2108" y="71"/>
                            <a:pt x="1764" y="103"/>
                          </a:cubicBezTo>
                          <a:cubicBezTo>
                            <a:pt x="1209" y="136"/>
                            <a:pt x="998" y="192"/>
                            <a:pt x="654" y="292"/>
                          </a:cubicBezTo>
                          <a:cubicBezTo>
                            <a:pt x="358" y="356"/>
                            <a:pt x="136" y="460"/>
                            <a:pt x="0" y="504"/>
                          </a:cubicBez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folHlink">
                            <a:alpha val="100000"/>
                          </a:schemeClr>
                        </a:gs>
                        <a:gs pos="100000">
                          <a:schemeClr val="accent2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  <p:sp>
                  <p:nvSpPr>
                    <p:cNvPr id="13415" name="Freeform 62"/>
                    <p:cNvSpPr/>
                    <p:nvPr/>
                  </p:nvSpPr>
                  <p:spPr>
                    <a:xfrm rot="2664424" flipH="1">
                      <a:off x="1120" y="300"/>
                      <a:ext cx="672" cy="339"/>
                    </a:xfrm>
                    <a:custGeom>
                      <a:avLst/>
                      <a:gdLst/>
                      <a:ahLst/>
                      <a:cxnLst>
                        <a:cxn ang="0">
                          <a:pos x="5" y="8"/>
                        </a:cxn>
                        <a:cxn ang="0">
                          <a:pos x="485" y="56"/>
                        </a:cxn>
                        <a:cxn ang="0">
                          <a:pos x="1157" y="200"/>
                        </a:cxn>
                        <a:cxn ang="0">
                          <a:pos x="1611" y="432"/>
                        </a:cxn>
                        <a:cxn ang="0">
                          <a:pos x="1756" y="609"/>
                        </a:cxn>
                        <a:cxn ang="0">
                          <a:pos x="1689" y="787"/>
                        </a:cxn>
                        <a:cxn ang="0">
                          <a:pos x="1589" y="632"/>
                        </a:cxn>
                        <a:cxn ang="0">
                          <a:pos x="1389" y="454"/>
                        </a:cxn>
                        <a:cxn ang="0">
                          <a:pos x="1109" y="296"/>
                        </a:cxn>
                        <a:cxn ang="0">
                          <a:pos x="581" y="152"/>
                        </a:cxn>
                        <a:cxn ang="0">
                          <a:pos x="0" y="76"/>
                        </a:cxn>
                        <a:cxn ang="0">
                          <a:pos x="5" y="8"/>
                        </a:cxn>
                      </a:cxnLst>
                      <a:rect l="0" t="0" r="0" b="0"/>
                      <a:pathLst>
                        <a:path w="1769" h="791">
                          <a:moveTo>
                            <a:pt x="5" y="8"/>
                          </a:moveTo>
                          <a:cubicBezTo>
                            <a:pt x="85" y="0"/>
                            <a:pt x="293" y="24"/>
                            <a:pt x="485" y="56"/>
                          </a:cubicBezTo>
                          <a:cubicBezTo>
                            <a:pt x="677" y="88"/>
                            <a:pt x="969" y="137"/>
                            <a:pt x="1157" y="200"/>
                          </a:cubicBezTo>
                          <a:cubicBezTo>
                            <a:pt x="1345" y="263"/>
                            <a:pt x="1511" y="364"/>
                            <a:pt x="1611" y="432"/>
                          </a:cubicBezTo>
                          <a:cubicBezTo>
                            <a:pt x="1711" y="500"/>
                            <a:pt x="1743" y="550"/>
                            <a:pt x="1756" y="609"/>
                          </a:cubicBezTo>
                          <a:cubicBezTo>
                            <a:pt x="1769" y="668"/>
                            <a:pt x="1717" y="783"/>
                            <a:pt x="1689" y="787"/>
                          </a:cubicBezTo>
                          <a:cubicBezTo>
                            <a:pt x="1661" y="791"/>
                            <a:pt x="1639" y="687"/>
                            <a:pt x="1589" y="632"/>
                          </a:cubicBezTo>
                          <a:cubicBezTo>
                            <a:pt x="1539" y="577"/>
                            <a:pt x="1469" y="510"/>
                            <a:pt x="1389" y="454"/>
                          </a:cubicBezTo>
                          <a:cubicBezTo>
                            <a:pt x="1309" y="398"/>
                            <a:pt x="1244" y="346"/>
                            <a:pt x="1109" y="296"/>
                          </a:cubicBezTo>
                          <a:cubicBezTo>
                            <a:pt x="974" y="246"/>
                            <a:pt x="766" y="189"/>
                            <a:pt x="581" y="152"/>
                          </a:cubicBezTo>
                          <a:cubicBezTo>
                            <a:pt x="396" y="115"/>
                            <a:pt x="96" y="100"/>
                            <a:pt x="0" y="76"/>
                          </a:cubicBezTo>
                          <a:lnTo>
                            <a:pt x="5" y="8"/>
                          </a:ln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bg1">
                            <a:alpha val="100000"/>
                          </a:schemeClr>
                        </a:gs>
                        <a:gs pos="100000">
                          <a:schemeClr val="folHlink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</p:grpSp>
              <p:grpSp>
                <p:nvGrpSpPr>
                  <p:cNvPr id="13367" name="Group 63"/>
                  <p:cNvGrpSpPr/>
                  <p:nvPr/>
                </p:nvGrpSpPr>
                <p:grpSpPr>
                  <a:xfrm>
                    <a:off x="1707" y="76"/>
                    <a:ext cx="778" cy="1512"/>
                    <a:chOff x="1633" y="104"/>
                    <a:chExt cx="778" cy="1512"/>
                  </a:xfrm>
                </p:grpSpPr>
                <p:sp>
                  <p:nvSpPr>
                    <p:cNvPr id="13412" name="Freeform 64"/>
                    <p:cNvSpPr/>
                    <p:nvPr/>
                  </p:nvSpPr>
                  <p:spPr>
                    <a:xfrm rot="3473776" flipH="1">
                      <a:off x="1753" y="959"/>
                      <a:ext cx="1101" cy="215"/>
                    </a:xfrm>
                    <a:custGeom>
                      <a:avLst/>
                      <a:gdLst/>
                      <a:ahLst/>
                      <a:cxnLst>
                        <a:cxn ang="0">
                          <a:pos x="0" y="504"/>
                        </a:cxn>
                        <a:cxn ang="0">
                          <a:pos x="864" y="168"/>
                        </a:cxn>
                        <a:cxn ang="0">
                          <a:pos x="1776" y="24"/>
                        </a:cxn>
                        <a:cxn ang="0">
                          <a:pos x="2736" y="24"/>
                        </a:cxn>
                        <a:cxn ang="0">
                          <a:pos x="2720" y="103"/>
                        </a:cxn>
                        <a:cxn ang="0">
                          <a:pos x="1764" y="103"/>
                        </a:cxn>
                        <a:cxn ang="0">
                          <a:pos x="654" y="292"/>
                        </a:cxn>
                        <a:cxn ang="0">
                          <a:pos x="0" y="504"/>
                        </a:cxn>
                      </a:cxnLst>
                      <a:rect l="0" t="0" r="0" b="0"/>
                      <a:pathLst>
                        <a:path w="2736" h="504">
                          <a:moveTo>
                            <a:pt x="0" y="504"/>
                          </a:moveTo>
                          <a:cubicBezTo>
                            <a:pt x="24" y="488"/>
                            <a:pt x="568" y="248"/>
                            <a:pt x="864" y="168"/>
                          </a:cubicBezTo>
                          <a:cubicBezTo>
                            <a:pt x="1160" y="88"/>
                            <a:pt x="1464" y="48"/>
                            <a:pt x="1776" y="24"/>
                          </a:cubicBezTo>
                          <a:cubicBezTo>
                            <a:pt x="2088" y="0"/>
                            <a:pt x="2579" y="11"/>
                            <a:pt x="2736" y="24"/>
                          </a:cubicBezTo>
                          <a:lnTo>
                            <a:pt x="2720" y="103"/>
                          </a:lnTo>
                          <a:cubicBezTo>
                            <a:pt x="2558" y="116"/>
                            <a:pt x="2108" y="71"/>
                            <a:pt x="1764" y="103"/>
                          </a:cubicBezTo>
                          <a:cubicBezTo>
                            <a:pt x="1209" y="136"/>
                            <a:pt x="998" y="192"/>
                            <a:pt x="654" y="292"/>
                          </a:cubicBezTo>
                          <a:cubicBezTo>
                            <a:pt x="358" y="356"/>
                            <a:pt x="136" y="460"/>
                            <a:pt x="0" y="504"/>
                          </a:cubicBez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folHlink">
                            <a:alpha val="100000"/>
                          </a:schemeClr>
                        </a:gs>
                        <a:gs pos="100000">
                          <a:schemeClr val="accent2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  <p:sp>
                  <p:nvSpPr>
                    <p:cNvPr id="13413" name="Freeform 65"/>
                    <p:cNvSpPr/>
                    <p:nvPr/>
                  </p:nvSpPr>
                  <p:spPr>
                    <a:xfrm rot="3473776" flipH="1">
                      <a:off x="1506" y="229"/>
                      <a:ext cx="591" cy="338"/>
                    </a:xfrm>
                    <a:custGeom>
                      <a:avLst/>
                      <a:gdLst/>
                      <a:ahLst/>
                      <a:cxnLst>
                        <a:cxn ang="0">
                          <a:pos x="5" y="8"/>
                        </a:cxn>
                        <a:cxn ang="0">
                          <a:pos x="485" y="56"/>
                        </a:cxn>
                        <a:cxn ang="0">
                          <a:pos x="1157" y="200"/>
                        </a:cxn>
                        <a:cxn ang="0">
                          <a:pos x="1611" y="432"/>
                        </a:cxn>
                        <a:cxn ang="0">
                          <a:pos x="1756" y="609"/>
                        </a:cxn>
                        <a:cxn ang="0">
                          <a:pos x="1689" y="787"/>
                        </a:cxn>
                        <a:cxn ang="0">
                          <a:pos x="1589" y="632"/>
                        </a:cxn>
                        <a:cxn ang="0">
                          <a:pos x="1389" y="454"/>
                        </a:cxn>
                        <a:cxn ang="0">
                          <a:pos x="1109" y="296"/>
                        </a:cxn>
                        <a:cxn ang="0">
                          <a:pos x="581" y="152"/>
                        </a:cxn>
                        <a:cxn ang="0">
                          <a:pos x="0" y="76"/>
                        </a:cxn>
                        <a:cxn ang="0">
                          <a:pos x="5" y="8"/>
                        </a:cxn>
                      </a:cxnLst>
                      <a:rect l="0" t="0" r="0" b="0"/>
                      <a:pathLst>
                        <a:path w="1769" h="791">
                          <a:moveTo>
                            <a:pt x="5" y="8"/>
                          </a:moveTo>
                          <a:cubicBezTo>
                            <a:pt x="85" y="0"/>
                            <a:pt x="293" y="24"/>
                            <a:pt x="485" y="56"/>
                          </a:cubicBezTo>
                          <a:cubicBezTo>
                            <a:pt x="677" y="88"/>
                            <a:pt x="969" y="137"/>
                            <a:pt x="1157" y="200"/>
                          </a:cubicBezTo>
                          <a:cubicBezTo>
                            <a:pt x="1345" y="263"/>
                            <a:pt x="1511" y="364"/>
                            <a:pt x="1611" y="432"/>
                          </a:cubicBezTo>
                          <a:cubicBezTo>
                            <a:pt x="1711" y="500"/>
                            <a:pt x="1743" y="550"/>
                            <a:pt x="1756" y="609"/>
                          </a:cubicBezTo>
                          <a:cubicBezTo>
                            <a:pt x="1769" y="668"/>
                            <a:pt x="1717" y="783"/>
                            <a:pt x="1689" y="787"/>
                          </a:cubicBezTo>
                          <a:cubicBezTo>
                            <a:pt x="1661" y="791"/>
                            <a:pt x="1639" y="687"/>
                            <a:pt x="1589" y="632"/>
                          </a:cubicBezTo>
                          <a:cubicBezTo>
                            <a:pt x="1539" y="577"/>
                            <a:pt x="1469" y="510"/>
                            <a:pt x="1389" y="454"/>
                          </a:cubicBezTo>
                          <a:cubicBezTo>
                            <a:pt x="1309" y="398"/>
                            <a:pt x="1244" y="346"/>
                            <a:pt x="1109" y="296"/>
                          </a:cubicBezTo>
                          <a:cubicBezTo>
                            <a:pt x="974" y="246"/>
                            <a:pt x="766" y="189"/>
                            <a:pt x="581" y="152"/>
                          </a:cubicBezTo>
                          <a:cubicBezTo>
                            <a:pt x="396" y="115"/>
                            <a:pt x="96" y="100"/>
                            <a:pt x="0" y="76"/>
                          </a:cubicBezTo>
                          <a:lnTo>
                            <a:pt x="5" y="8"/>
                          </a:ln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bg1">
                            <a:alpha val="100000"/>
                          </a:schemeClr>
                        </a:gs>
                        <a:gs pos="100000">
                          <a:schemeClr val="folHlink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</p:grpSp>
              <p:grpSp>
                <p:nvGrpSpPr>
                  <p:cNvPr id="13368" name="Group 66"/>
                  <p:cNvGrpSpPr/>
                  <p:nvPr/>
                </p:nvGrpSpPr>
                <p:grpSpPr>
                  <a:xfrm>
                    <a:off x="2009" y="0"/>
                    <a:ext cx="634" cy="1534"/>
                    <a:chOff x="1935" y="28"/>
                    <a:chExt cx="634" cy="1534"/>
                  </a:xfrm>
                </p:grpSpPr>
                <p:sp>
                  <p:nvSpPr>
                    <p:cNvPr id="13410" name="Freeform 67"/>
                    <p:cNvSpPr/>
                    <p:nvPr/>
                  </p:nvSpPr>
                  <p:spPr>
                    <a:xfrm rot="4126480" flipH="1">
                      <a:off x="1932" y="925"/>
                      <a:ext cx="1061" cy="215"/>
                    </a:xfrm>
                    <a:custGeom>
                      <a:avLst/>
                      <a:gdLst/>
                      <a:ahLst/>
                      <a:cxnLst>
                        <a:cxn ang="0">
                          <a:pos x="0" y="504"/>
                        </a:cxn>
                        <a:cxn ang="0">
                          <a:pos x="864" y="168"/>
                        </a:cxn>
                        <a:cxn ang="0">
                          <a:pos x="1776" y="24"/>
                        </a:cxn>
                        <a:cxn ang="0">
                          <a:pos x="2736" y="24"/>
                        </a:cxn>
                        <a:cxn ang="0">
                          <a:pos x="2720" y="103"/>
                        </a:cxn>
                        <a:cxn ang="0">
                          <a:pos x="1764" y="103"/>
                        </a:cxn>
                        <a:cxn ang="0">
                          <a:pos x="654" y="292"/>
                        </a:cxn>
                        <a:cxn ang="0">
                          <a:pos x="0" y="504"/>
                        </a:cxn>
                      </a:cxnLst>
                      <a:rect l="0" t="0" r="0" b="0"/>
                      <a:pathLst>
                        <a:path w="2736" h="504">
                          <a:moveTo>
                            <a:pt x="0" y="504"/>
                          </a:moveTo>
                          <a:cubicBezTo>
                            <a:pt x="24" y="488"/>
                            <a:pt x="568" y="248"/>
                            <a:pt x="864" y="168"/>
                          </a:cubicBezTo>
                          <a:cubicBezTo>
                            <a:pt x="1160" y="88"/>
                            <a:pt x="1464" y="48"/>
                            <a:pt x="1776" y="24"/>
                          </a:cubicBezTo>
                          <a:cubicBezTo>
                            <a:pt x="2088" y="0"/>
                            <a:pt x="2579" y="11"/>
                            <a:pt x="2736" y="24"/>
                          </a:cubicBezTo>
                          <a:lnTo>
                            <a:pt x="2720" y="103"/>
                          </a:lnTo>
                          <a:cubicBezTo>
                            <a:pt x="2558" y="116"/>
                            <a:pt x="2108" y="71"/>
                            <a:pt x="1764" y="103"/>
                          </a:cubicBezTo>
                          <a:cubicBezTo>
                            <a:pt x="1209" y="136"/>
                            <a:pt x="998" y="192"/>
                            <a:pt x="654" y="292"/>
                          </a:cubicBezTo>
                          <a:cubicBezTo>
                            <a:pt x="358" y="356"/>
                            <a:pt x="136" y="460"/>
                            <a:pt x="0" y="504"/>
                          </a:cubicBez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folHlink">
                            <a:alpha val="100000"/>
                          </a:schemeClr>
                        </a:gs>
                        <a:gs pos="100000">
                          <a:schemeClr val="accent2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  <p:sp>
                  <p:nvSpPr>
                    <p:cNvPr id="13411" name="Freeform 68"/>
                    <p:cNvSpPr/>
                    <p:nvPr/>
                  </p:nvSpPr>
                  <p:spPr>
                    <a:xfrm rot="4126480" flipH="1">
                      <a:off x="1819" y="144"/>
                      <a:ext cx="570" cy="338"/>
                    </a:xfrm>
                    <a:custGeom>
                      <a:avLst/>
                      <a:gdLst/>
                      <a:ahLst/>
                      <a:cxnLst>
                        <a:cxn ang="0">
                          <a:pos x="5" y="8"/>
                        </a:cxn>
                        <a:cxn ang="0">
                          <a:pos x="485" y="56"/>
                        </a:cxn>
                        <a:cxn ang="0">
                          <a:pos x="1157" y="200"/>
                        </a:cxn>
                        <a:cxn ang="0">
                          <a:pos x="1611" y="432"/>
                        </a:cxn>
                        <a:cxn ang="0">
                          <a:pos x="1756" y="609"/>
                        </a:cxn>
                        <a:cxn ang="0">
                          <a:pos x="1689" y="787"/>
                        </a:cxn>
                        <a:cxn ang="0">
                          <a:pos x="1589" y="632"/>
                        </a:cxn>
                        <a:cxn ang="0">
                          <a:pos x="1389" y="454"/>
                        </a:cxn>
                        <a:cxn ang="0">
                          <a:pos x="1109" y="296"/>
                        </a:cxn>
                        <a:cxn ang="0">
                          <a:pos x="581" y="152"/>
                        </a:cxn>
                        <a:cxn ang="0">
                          <a:pos x="0" y="76"/>
                        </a:cxn>
                        <a:cxn ang="0">
                          <a:pos x="5" y="8"/>
                        </a:cxn>
                      </a:cxnLst>
                      <a:rect l="0" t="0" r="0" b="0"/>
                      <a:pathLst>
                        <a:path w="1769" h="791">
                          <a:moveTo>
                            <a:pt x="5" y="8"/>
                          </a:moveTo>
                          <a:cubicBezTo>
                            <a:pt x="85" y="0"/>
                            <a:pt x="293" y="24"/>
                            <a:pt x="485" y="56"/>
                          </a:cubicBezTo>
                          <a:cubicBezTo>
                            <a:pt x="677" y="88"/>
                            <a:pt x="969" y="137"/>
                            <a:pt x="1157" y="200"/>
                          </a:cubicBezTo>
                          <a:cubicBezTo>
                            <a:pt x="1345" y="263"/>
                            <a:pt x="1511" y="364"/>
                            <a:pt x="1611" y="432"/>
                          </a:cubicBezTo>
                          <a:cubicBezTo>
                            <a:pt x="1711" y="500"/>
                            <a:pt x="1743" y="550"/>
                            <a:pt x="1756" y="609"/>
                          </a:cubicBezTo>
                          <a:cubicBezTo>
                            <a:pt x="1769" y="668"/>
                            <a:pt x="1717" y="783"/>
                            <a:pt x="1689" y="787"/>
                          </a:cubicBezTo>
                          <a:cubicBezTo>
                            <a:pt x="1661" y="791"/>
                            <a:pt x="1639" y="687"/>
                            <a:pt x="1589" y="632"/>
                          </a:cubicBezTo>
                          <a:cubicBezTo>
                            <a:pt x="1539" y="577"/>
                            <a:pt x="1469" y="510"/>
                            <a:pt x="1389" y="454"/>
                          </a:cubicBezTo>
                          <a:cubicBezTo>
                            <a:pt x="1309" y="398"/>
                            <a:pt x="1244" y="346"/>
                            <a:pt x="1109" y="296"/>
                          </a:cubicBezTo>
                          <a:cubicBezTo>
                            <a:pt x="974" y="246"/>
                            <a:pt x="766" y="189"/>
                            <a:pt x="581" y="152"/>
                          </a:cubicBezTo>
                          <a:cubicBezTo>
                            <a:pt x="396" y="115"/>
                            <a:pt x="96" y="100"/>
                            <a:pt x="0" y="76"/>
                          </a:cubicBezTo>
                          <a:lnTo>
                            <a:pt x="5" y="8"/>
                          </a:ln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bg1">
                            <a:alpha val="100000"/>
                          </a:schemeClr>
                        </a:gs>
                        <a:gs pos="100000">
                          <a:schemeClr val="folHlink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</p:grpSp>
              <p:grpSp>
                <p:nvGrpSpPr>
                  <p:cNvPr id="13369" name="Group 69"/>
                  <p:cNvGrpSpPr/>
                  <p:nvPr/>
                </p:nvGrpSpPr>
                <p:grpSpPr>
                  <a:xfrm>
                    <a:off x="2896" y="644"/>
                    <a:ext cx="1845" cy="566"/>
                    <a:chOff x="2822" y="672"/>
                    <a:chExt cx="1845" cy="566"/>
                  </a:xfrm>
                </p:grpSpPr>
                <p:sp>
                  <p:nvSpPr>
                    <p:cNvPr id="13408" name="Freeform 70"/>
                    <p:cNvSpPr/>
                    <p:nvPr/>
                  </p:nvSpPr>
                  <p:spPr>
                    <a:xfrm rot="-1325434">
                      <a:off x="2822" y="1023"/>
                      <a:ext cx="1233" cy="215"/>
                    </a:xfrm>
                    <a:custGeom>
                      <a:avLst/>
                      <a:gdLst/>
                      <a:ahLst/>
                      <a:cxnLst>
                        <a:cxn ang="0">
                          <a:pos x="0" y="504"/>
                        </a:cxn>
                        <a:cxn ang="0">
                          <a:pos x="864" y="168"/>
                        </a:cxn>
                        <a:cxn ang="0">
                          <a:pos x="1776" y="24"/>
                        </a:cxn>
                        <a:cxn ang="0">
                          <a:pos x="2736" y="24"/>
                        </a:cxn>
                        <a:cxn ang="0">
                          <a:pos x="2720" y="103"/>
                        </a:cxn>
                        <a:cxn ang="0">
                          <a:pos x="1764" y="103"/>
                        </a:cxn>
                        <a:cxn ang="0">
                          <a:pos x="654" y="292"/>
                        </a:cxn>
                        <a:cxn ang="0">
                          <a:pos x="0" y="504"/>
                        </a:cxn>
                      </a:cxnLst>
                      <a:rect l="0" t="0" r="0" b="0"/>
                      <a:pathLst>
                        <a:path w="2736" h="504">
                          <a:moveTo>
                            <a:pt x="0" y="504"/>
                          </a:moveTo>
                          <a:cubicBezTo>
                            <a:pt x="24" y="488"/>
                            <a:pt x="568" y="248"/>
                            <a:pt x="864" y="168"/>
                          </a:cubicBezTo>
                          <a:cubicBezTo>
                            <a:pt x="1160" y="88"/>
                            <a:pt x="1464" y="48"/>
                            <a:pt x="1776" y="24"/>
                          </a:cubicBezTo>
                          <a:cubicBezTo>
                            <a:pt x="2088" y="0"/>
                            <a:pt x="2579" y="11"/>
                            <a:pt x="2736" y="24"/>
                          </a:cubicBezTo>
                          <a:lnTo>
                            <a:pt x="2720" y="103"/>
                          </a:lnTo>
                          <a:cubicBezTo>
                            <a:pt x="2558" y="116"/>
                            <a:pt x="2108" y="71"/>
                            <a:pt x="1764" y="103"/>
                          </a:cubicBezTo>
                          <a:cubicBezTo>
                            <a:pt x="1209" y="136"/>
                            <a:pt x="998" y="192"/>
                            <a:pt x="654" y="292"/>
                          </a:cubicBezTo>
                          <a:cubicBezTo>
                            <a:pt x="358" y="356"/>
                            <a:pt x="136" y="460"/>
                            <a:pt x="0" y="504"/>
                          </a:cubicBez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accent2">
                            <a:alpha val="100000"/>
                          </a:schemeClr>
                        </a:gs>
                        <a:gs pos="100000">
                          <a:schemeClr val="folHlink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  <p:sp>
                  <p:nvSpPr>
                    <p:cNvPr id="13409" name="Freeform 71"/>
                    <p:cNvSpPr/>
                    <p:nvPr/>
                  </p:nvSpPr>
                  <p:spPr>
                    <a:xfrm rot="-1325434">
                      <a:off x="4005" y="672"/>
                      <a:ext cx="663" cy="339"/>
                    </a:xfrm>
                    <a:custGeom>
                      <a:avLst/>
                      <a:gdLst/>
                      <a:ahLst/>
                      <a:cxnLst>
                        <a:cxn ang="0">
                          <a:pos x="5" y="8"/>
                        </a:cxn>
                        <a:cxn ang="0">
                          <a:pos x="485" y="56"/>
                        </a:cxn>
                        <a:cxn ang="0">
                          <a:pos x="1157" y="200"/>
                        </a:cxn>
                        <a:cxn ang="0">
                          <a:pos x="1611" y="432"/>
                        </a:cxn>
                        <a:cxn ang="0">
                          <a:pos x="1756" y="609"/>
                        </a:cxn>
                        <a:cxn ang="0">
                          <a:pos x="1689" y="787"/>
                        </a:cxn>
                        <a:cxn ang="0">
                          <a:pos x="1589" y="632"/>
                        </a:cxn>
                        <a:cxn ang="0">
                          <a:pos x="1389" y="454"/>
                        </a:cxn>
                        <a:cxn ang="0">
                          <a:pos x="1109" y="296"/>
                        </a:cxn>
                        <a:cxn ang="0">
                          <a:pos x="581" y="152"/>
                        </a:cxn>
                        <a:cxn ang="0">
                          <a:pos x="0" y="76"/>
                        </a:cxn>
                        <a:cxn ang="0">
                          <a:pos x="5" y="8"/>
                        </a:cxn>
                      </a:cxnLst>
                      <a:rect l="0" t="0" r="0" b="0"/>
                      <a:pathLst>
                        <a:path w="1769" h="791">
                          <a:moveTo>
                            <a:pt x="5" y="8"/>
                          </a:moveTo>
                          <a:cubicBezTo>
                            <a:pt x="85" y="0"/>
                            <a:pt x="293" y="24"/>
                            <a:pt x="485" y="56"/>
                          </a:cubicBezTo>
                          <a:cubicBezTo>
                            <a:pt x="677" y="88"/>
                            <a:pt x="969" y="137"/>
                            <a:pt x="1157" y="200"/>
                          </a:cubicBezTo>
                          <a:cubicBezTo>
                            <a:pt x="1345" y="263"/>
                            <a:pt x="1511" y="364"/>
                            <a:pt x="1611" y="432"/>
                          </a:cubicBezTo>
                          <a:cubicBezTo>
                            <a:pt x="1711" y="500"/>
                            <a:pt x="1743" y="550"/>
                            <a:pt x="1756" y="609"/>
                          </a:cubicBezTo>
                          <a:cubicBezTo>
                            <a:pt x="1769" y="668"/>
                            <a:pt x="1717" y="783"/>
                            <a:pt x="1689" y="787"/>
                          </a:cubicBezTo>
                          <a:cubicBezTo>
                            <a:pt x="1661" y="791"/>
                            <a:pt x="1639" y="687"/>
                            <a:pt x="1589" y="632"/>
                          </a:cubicBezTo>
                          <a:cubicBezTo>
                            <a:pt x="1539" y="577"/>
                            <a:pt x="1469" y="510"/>
                            <a:pt x="1389" y="454"/>
                          </a:cubicBezTo>
                          <a:cubicBezTo>
                            <a:pt x="1309" y="398"/>
                            <a:pt x="1244" y="346"/>
                            <a:pt x="1109" y="296"/>
                          </a:cubicBezTo>
                          <a:cubicBezTo>
                            <a:pt x="974" y="246"/>
                            <a:pt x="766" y="189"/>
                            <a:pt x="581" y="152"/>
                          </a:cubicBezTo>
                          <a:cubicBezTo>
                            <a:pt x="396" y="115"/>
                            <a:pt x="96" y="100"/>
                            <a:pt x="0" y="76"/>
                          </a:cubicBezTo>
                          <a:lnTo>
                            <a:pt x="5" y="8"/>
                          </a:ln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folHlink">
                            <a:alpha val="100000"/>
                          </a:schemeClr>
                        </a:gs>
                        <a:gs pos="100000">
                          <a:schemeClr val="bg1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</p:grpSp>
              <p:grpSp>
                <p:nvGrpSpPr>
                  <p:cNvPr id="13370" name="Group 72"/>
                  <p:cNvGrpSpPr/>
                  <p:nvPr/>
                </p:nvGrpSpPr>
                <p:grpSpPr>
                  <a:xfrm>
                    <a:off x="2757" y="417"/>
                    <a:ext cx="1781" cy="717"/>
                    <a:chOff x="2683" y="445"/>
                    <a:chExt cx="1781" cy="717"/>
                  </a:xfrm>
                </p:grpSpPr>
                <p:sp>
                  <p:nvSpPr>
                    <p:cNvPr id="13406" name="Freeform 73"/>
                    <p:cNvSpPr/>
                    <p:nvPr/>
                  </p:nvSpPr>
                  <p:spPr>
                    <a:xfrm rot="-1921064">
                      <a:off x="2683" y="947"/>
                      <a:ext cx="1233" cy="215"/>
                    </a:xfrm>
                    <a:custGeom>
                      <a:avLst/>
                      <a:gdLst/>
                      <a:ahLst/>
                      <a:cxnLst>
                        <a:cxn ang="0">
                          <a:pos x="0" y="504"/>
                        </a:cxn>
                        <a:cxn ang="0">
                          <a:pos x="864" y="168"/>
                        </a:cxn>
                        <a:cxn ang="0">
                          <a:pos x="1776" y="24"/>
                        </a:cxn>
                        <a:cxn ang="0">
                          <a:pos x="2736" y="24"/>
                        </a:cxn>
                        <a:cxn ang="0">
                          <a:pos x="2720" y="103"/>
                        </a:cxn>
                        <a:cxn ang="0">
                          <a:pos x="1764" y="103"/>
                        </a:cxn>
                        <a:cxn ang="0">
                          <a:pos x="654" y="292"/>
                        </a:cxn>
                        <a:cxn ang="0">
                          <a:pos x="0" y="504"/>
                        </a:cxn>
                      </a:cxnLst>
                      <a:rect l="0" t="0" r="0" b="0"/>
                      <a:pathLst>
                        <a:path w="2736" h="504">
                          <a:moveTo>
                            <a:pt x="0" y="504"/>
                          </a:moveTo>
                          <a:cubicBezTo>
                            <a:pt x="24" y="488"/>
                            <a:pt x="568" y="248"/>
                            <a:pt x="864" y="168"/>
                          </a:cubicBezTo>
                          <a:cubicBezTo>
                            <a:pt x="1160" y="88"/>
                            <a:pt x="1464" y="48"/>
                            <a:pt x="1776" y="24"/>
                          </a:cubicBezTo>
                          <a:cubicBezTo>
                            <a:pt x="2088" y="0"/>
                            <a:pt x="2579" y="11"/>
                            <a:pt x="2736" y="24"/>
                          </a:cubicBezTo>
                          <a:lnTo>
                            <a:pt x="2720" y="103"/>
                          </a:lnTo>
                          <a:cubicBezTo>
                            <a:pt x="2558" y="116"/>
                            <a:pt x="2108" y="71"/>
                            <a:pt x="1764" y="103"/>
                          </a:cubicBezTo>
                          <a:cubicBezTo>
                            <a:pt x="1209" y="136"/>
                            <a:pt x="998" y="192"/>
                            <a:pt x="654" y="292"/>
                          </a:cubicBezTo>
                          <a:cubicBezTo>
                            <a:pt x="358" y="356"/>
                            <a:pt x="136" y="460"/>
                            <a:pt x="0" y="504"/>
                          </a:cubicBez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accent2">
                            <a:alpha val="100000"/>
                          </a:schemeClr>
                        </a:gs>
                        <a:gs pos="100000">
                          <a:schemeClr val="folHlink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  <p:sp>
                  <p:nvSpPr>
                    <p:cNvPr id="13407" name="Freeform 74"/>
                    <p:cNvSpPr/>
                    <p:nvPr/>
                  </p:nvSpPr>
                  <p:spPr>
                    <a:xfrm rot="-1921064">
                      <a:off x="3803" y="445"/>
                      <a:ext cx="662" cy="339"/>
                    </a:xfrm>
                    <a:custGeom>
                      <a:avLst/>
                      <a:gdLst/>
                      <a:ahLst/>
                      <a:cxnLst>
                        <a:cxn ang="0">
                          <a:pos x="5" y="8"/>
                        </a:cxn>
                        <a:cxn ang="0">
                          <a:pos x="485" y="56"/>
                        </a:cxn>
                        <a:cxn ang="0">
                          <a:pos x="1157" y="200"/>
                        </a:cxn>
                        <a:cxn ang="0">
                          <a:pos x="1611" y="432"/>
                        </a:cxn>
                        <a:cxn ang="0">
                          <a:pos x="1756" y="609"/>
                        </a:cxn>
                        <a:cxn ang="0">
                          <a:pos x="1689" y="787"/>
                        </a:cxn>
                        <a:cxn ang="0">
                          <a:pos x="1589" y="632"/>
                        </a:cxn>
                        <a:cxn ang="0">
                          <a:pos x="1389" y="454"/>
                        </a:cxn>
                        <a:cxn ang="0">
                          <a:pos x="1109" y="296"/>
                        </a:cxn>
                        <a:cxn ang="0">
                          <a:pos x="581" y="152"/>
                        </a:cxn>
                        <a:cxn ang="0">
                          <a:pos x="0" y="76"/>
                        </a:cxn>
                        <a:cxn ang="0">
                          <a:pos x="5" y="8"/>
                        </a:cxn>
                      </a:cxnLst>
                      <a:rect l="0" t="0" r="0" b="0"/>
                      <a:pathLst>
                        <a:path w="1769" h="791">
                          <a:moveTo>
                            <a:pt x="5" y="8"/>
                          </a:moveTo>
                          <a:cubicBezTo>
                            <a:pt x="85" y="0"/>
                            <a:pt x="293" y="24"/>
                            <a:pt x="485" y="56"/>
                          </a:cubicBezTo>
                          <a:cubicBezTo>
                            <a:pt x="677" y="88"/>
                            <a:pt x="969" y="137"/>
                            <a:pt x="1157" y="200"/>
                          </a:cubicBezTo>
                          <a:cubicBezTo>
                            <a:pt x="1345" y="263"/>
                            <a:pt x="1511" y="364"/>
                            <a:pt x="1611" y="432"/>
                          </a:cubicBezTo>
                          <a:cubicBezTo>
                            <a:pt x="1711" y="500"/>
                            <a:pt x="1743" y="550"/>
                            <a:pt x="1756" y="609"/>
                          </a:cubicBezTo>
                          <a:cubicBezTo>
                            <a:pt x="1769" y="668"/>
                            <a:pt x="1717" y="783"/>
                            <a:pt x="1689" y="787"/>
                          </a:cubicBezTo>
                          <a:cubicBezTo>
                            <a:pt x="1661" y="791"/>
                            <a:pt x="1639" y="687"/>
                            <a:pt x="1589" y="632"/>
                          </a:cubicBezTo>
                          <a:cubicBezTo>
                            <a:pt x="1539" y="577"/>
                            <a:pt x="1469" y="510"/>
                            <a:pt x="1389" y="454"/>
                          </a:cubicBezTo>
                          <a:cubicBezTo>
                            <a:pt x="1309" y="398"/>
                            <a:pt x="1244" y="346"/>
                            <a:pt x="1109" y="296"/>
                          </a:cubicBezTo>
                          <a:cubicBezTo>
                            <a:pt x="974" y="246"/>
                            <a:pt x="766" y="189"/>
                            <a:pt x="581" y="152"/>
                          </a:cubicBezTo>
                          <a:cubicBezTo>
                            <a:pt x="396" y="115"/>
                            <a:pt x="96" y="100"/>
                            <a:pt x="0" y="76"/>
                          </a:cubicBezTo>
                          <a:lnTo>
                            <a:pt x="5" y="8"/>
                          </a:ln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folHlink">
                            <a:alpha val="100000"/>
                          </a:schemeClr>
                        </a:gs>
                        <a:gs pos="100000">
                          <a:schemeClr val="bg1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</p:grpSp>
              <p:sp>
                <p:nvSpPr>
                  <p:cNvPr id="13371" name="Freeform 75"/>
                  <p:cNvSpPr/>
                  <p:nvPr/>
                </p:nvSpPr>
                <p:spPr>
                  <a:xfrm rot="4578755" flipH="1">
                    <a:off x="2176" y="949"/>
                    <a:ext cx="1026" cy="144"/>
                  </a:xfrm>
                  <a:custGeom>
                    <a:avLst/>
                    <a:gdLst/>
                    <a:ahLst/>
                    <a:cxnLst>
                      <a:cxn ang="0">
                        <a:pos x="0" y="504"/>
                      </a:cxn>
                      <a:cxn ang="0">
                        <a:pos x="864" y="168"/>
                      </a:cxn>
                      <a:cxn ang="0">
                        <a:pos x="1776" y="24"/>
                      </a:cxn>
                      <a:cxn ang="0">
                        <a:pos x="2736" y="24"/>
                      </a:cxn>
                      <a:cxn ang="0">
                        <a:pos x="2720" y="103"/>
                      </a:cxn>
                      <a:cxn ang="0">
                        <a:pos x="1764" y="103"/>
                      </a:cxn>
                      <a:cxn ang="0">
                        <a:pos x="654" y="292"/>
                      </a:cxn>
                      <a:cxn ang="0">
                        <a:pos x="0" y="504"/>
                      </a:cxn>
                    </a:cxnLst>
                    <a:rect l="0" t="0" r="0" b="0"/>
                    <a:pathLst>
                      <a:path w="2736" h="504">
                        <a:moveTo>
                          <a:pt x="0" y="504"/>
                        </a:moveTo>
                        <a:cubicBezTo>
                          <a:pt x="24" y="488"/>
                          <a:pt x="568" y="248"/>
                          <a:pt x="864" y="168"/>
                        </a:cubicBezTo>
                        <a:cubicBezTo>
                          <a:pt x="1160" y="88"/>
                          <a:pt x="1464" y="48"/>
                          <a:pt x="1776" y="24"/>
                        </a:cubicBezTo>
                        <a:cubicBezTo>
                          <a:pt x="2088" y="0"/>
                          <a:pt x="2579" y="11"/>
                          <a:pt x="2736" y="24"/>
                        </a:cubicBezTo>
                        <a:lnTo>
                          <a:pt x="2720" y="103"/>
                        </a:lnTo>
                        <a:cubicBezTo>
                          <a:pt x="2558" y="116"/>
                          <a:pt x="2108" y="71"/>
                          <a:pt x="1764" y="103"/>
                        </a:cubicBezTo>
                        <a:cubicBezTo>
                          <a:pt x="1209" y="136"/>
                          <a:pt x="998" y="192"/>
                          <a:pt x="654" y="292"/>
                        </a:cubicBezTo>
                        <a:cubicBezTo>
                          <a:pt x="358" y="356"/>
                          <a:pt x="136" y="460"/>
                          <a:pt x="0" y="504"/>
                        </a:cubicBezTo>
                        <a:close/>
                      </a:path>
                    </a:pathLst>
                  </a:custGeom>
                  <a:gradFill rotWithShape="0">
                    <a:gsLst>
                      <a:gs pos="0">
                        <a:schemeClr val="folHlink">
                          <a:alpha val="100000"/>
                        </a:schemeClr>
                      </a:gs>
                      <a:gs pos="100000">
                        <a:schemeClr val="accent2">
                          <a:alpha val="100000"/>
                        </a:schemeClr>
                      </a:gs>
                    </a:gsLst>
                    <a:lin ang="0" scaled="1"/>
                    <a:tileRect/>
                  </a:gradFill>
                  <a:ln w="9525">
                    <a:noFill/>
                  </a:ln>
                </p:spPr>
                <p:txBody>
                  <a:bodyPr/>
                  <a:lstStyle/>
                  <a:p>
                    <a:endParaRPr lang="en-US"/>
                  </a:p>
                </p:txBody>
              </p:sp>
              <p:sp>
                <p:nvSpPr>
                  <p:cNvPr id="13372" name="Freeform 76"/>
                  <p:cNvSpPr/>
                  <p:nvPr/>
                </p:nvSpPr>
                <p:spPr>
                  <a:xfrm rot="4578755" flipH="1">
                    <a:off x="2198" y="196"/>
                    <a:ext cx="552" cy="229"/>
                  </a:xfrm>
                  <a:custGeom>
                    <a:avLst/>
                    <a:gdLst/>
                    <a:ahLst/>
                    <a:cxnLst>
                      <a:cxn ang="0">
                        <a:pos x="5" y="8"/>
                      </a:cxn>
                      <a:cxn ang="0">
                        <a:pos x="485" y="56"/>
                      </a:cxn>
                      <a:cxn ang="0">
                        <a:pos x="1157" y="200"/>
                      </a:cxn>
                      <a:cxn ang="0">
                        <a:pos x="1611" y="432"/>
                      </a:cxn>
                      <a:cxn ang="0">
                        <a:pos x="1756" y="609"/>
                      </a:cxn>
                      <a:cxn ang="0">
                        <a:pos x="1689" y="787"/>
                      </a:cxn>
                      <a:cxn ang="0">
                        <a:pos x="1589" y="632"/>
                      </a:cxn>
                      <a:cxn ang="0">
                        <a:pos x="1389" y="454"/>
                      </a:cxn>
                      <a:cxn ang="0">
                        <a:pos x="1109" y="296"/>
                      </a:cxn>
                      <a:cxn ang="0">
                        <a:pos x="581" y="152"/>
                      </a:cxn>
                      <a:cxn ang="0">
                        <a:pos x="0" y="76"/>
                      </a:cxn>
                      <a:cxn ang="0">
                        <a:pos x="5" y="8"/>
                      </a:cxn>
                    </a:cxnLst>
                    <a:rect l="0" t="0" r="0" b="0"/>
                    <a:pathLst>
                      <a:path w="1769" h="791">
                        <a:moveTo>
                          <a:pt x="5" y="8"/>
                        </a:moveTo>
                        <a:cubicBezTo>
                          <a:pt x="85" y="0"/>
                          <a:pt x="293" y="24"/>
                          <a:pt x="485" y="56"/>
                        </a:cubicBezTo>
                        <a:cubicBezTo>
                          <a:pt x="677" y="88"/>
                          <a:pt x="969" y="137"/>
                          <a:pt x="1157" y="200"/>
                        </a:cubicBezTo>
                        <a:cubicBezTo>
                          <a:pt x="1345" y="263"/>
                          <a:pt x="1511" y="364"/>
                          <a:pt x="1611" y="432"/>
                        </a:cubicBezTo>
                        <a:cubicBezTo>
                          <a:pt x="1711" y="500"/>
                          <a:pt x="1743" y="550"/>
                          <a:pt x="1756" y="609"/>
                        </a:cubicBezTo>
                        <a:cubicBezTo>
                          <a:pt x="1769" y="668"/>
                          <a:pt x="1717" y="783"/>
                          <a:pt x="1689" y="787"/>
                        </a:cubicBezTo>
                        <a:cubicBezTo>
                          <a:pt x="1661" y="791"/>
                          <a:pt x="1639" y="687"/>
                          <a:pt x="1589" y="632"/>
                        </a:cubicBezTo>
                        <a:cubicBezTo>
                          <a:pt x="1539" y="577"/>
                          <a:pt x="1469" y="510"/>
                          <a:pt x="1389" y="454"/>
                        </a:cubicBezTo>
                        <a:cubicBezTo>
                          <a:pt x="1309" y="398"/>
                          <a:pt x="1244" y="346"/>
                          <a:pt x="1109" y="296"/>
                        </a:cubicBezTo>
                        <a:cubicBezTo>
                          <a:pt x="974" y="246"/>
                          <a:pt x="766" y="189"/>
                          <a:pt x="581" y="152"/>
                        </a:cubicBezTo>
                        <a:cubicBezTo>
                          <a:pt x="396" y="115"/>
                          <a:pt x="96" y="100"/>
                          <a:pt x="0" y="76"/>
                        </a:cubicBezTo>
                        <a:lnTo>
                          <a:pt x="5" y="8"/>
                        </a:lnTo>
                        <a:close/>
                      </a:path>
                    </a:pathLst>
                  </a:custGeom>
                  <a:gradFill rotWithShape="0">
                    <a:gsLst>
                      <a:gs pos="0">
                        <a:schemeClr val="bg1">
                          <a:alpha val="100000"/>
                        </a:schemeClr>
                      </a:gs>
                      <a:gs pos="100000">
                        <a:schemeClr val="folHlink">
                          <a:alpha val="100000"/>
                        </a:schemeClr>
                      </a:gs>
                    </a:gsLst>
                    <a:lin ang="0" scaled="1"/>
                    <a:tileRect/>
                  </a:gradFill>
                  <a:ln w="9525">
                    <a:noFill/>
                  </a:ln>
                </p:spPr>
                <p:txBody>
                  <a:bodyPr/>
                  <a:lstStyle/>
                  <a:p>
                    <a:endParaRPr lang="en-US"/>
                  </a:p>
                </p:txBody>
              </p:sp>
              <p:grpSp>
                <p:nvGrpSpPr>
                  <p:cNvPr id="13373" name="Group 77"/>
                  <p:cNvGrpSpPr/>
                  <p:nvPr/>
                </p:nvGrpSpPr>
                <p:grpSpPr>
                  <a:xfrm>
                    <a:off x="2874" y="13"/>
                    <a:ext cx="640" cy="1520"/>
                    <a:chOff x="2800" y="41"/>
                    <a:chExt cx="640" cy="1520"/>
                  </a:xfrm>
                </p:grpSpPr>
                <p:sp>
                  <p:nvSpPr>
                    <p:cNvPr id="13404" name="Freeform 78"/>
                    <p:cNvSpPr/>
                    <p:nvPr/>
                  </p:nvSpPr>
                  <p:spPr>
                    <a:xfrm rot="-3857755">
                      <a:off x="2361" y="938"/>
                      <a:ext cx="1062" cy="184"/>
                    </a:xfrm>
                    <a:custGeom>
                      <a:avLst/>
                      <a:gdLst/>
                      <a:ahLst/>
                      <a:cxnLst>
                        <a:cxn ang="0">
                          <a:pos x="0" y="504"/>
                        </a:cxn>
                        <a:cxn ang="0">
                          <a:pos x="864" y="168"/>
                        </a:cxn>
                        <a:cxn ang="0">
                          <a:pos x="1776" y="24"/>
                        </a:cxn>
                        <a:cxn ang="0">
                          <a:pos x="2736" y="24"/>
                        </a:cxn>
                        <a:cxn ang="0">
                          <a:pos x="2720" y="103"/>
                        </a:cxn>
                        <a:cxn ang="0">
                          <a:pos x="1764" y="103"/>
                        </a:cxn>
                        <a:cxn ang="0">
                          <a:pos x="654" y="292"/>
                        </a:cxn>
                        <a:cxn ang="0">
                          <a:pos x="0" y="504"/>
                        </a:cxn>
                      </a:cxnLst>
                      <a:rect l="0" t="0" r="0" b="0"/>
                      <a:pathLst>
                        <a:path w="2736" h="504">
                          <a:moveTo>
                            <a:pt x="0" y="504"/>
                          </a:moveTo>
                          <a:cubicBezTo>
                            <a:pt x="24" y="488"/>
                            <a:pt x="568" y="248"/>
                            <a:pt x="864" y="168"/>
                          </a:cubicBezTo>
                          <a:cubicBezTo>
                            <a:pt x="1160" y="88"/>
                            <a:pt x="1464" y="48"/>
                            <a:pt x="1776" y="24"/>
                          </a:cubicBezTo>
                          <a:cubicBezTo>
                            <a:pt x="2088" y="0"/>
                            <a:pt x="2579" y="11"/>
                            <a:pt x="2736" y="24"/>
                          </a:cubicBezTo>
                          <a:lnTo>
                            <a:pt x="2720" y="103"/>
                          </a:lnTo>
                          <a:cubicBezTo>
                            <a:pt x="2558" y="116"/>
                            <a:pt x="2108" y="71"/>
                            <a:pt x="1764" y="103"/>
                          </a:cubicBezTo>
                          <a:cubicBezTo>
                            <a:pt x="1209" y="136"/>
                            <a:pt x="998" y="192"/>
                            <a:pt x="654" y="292"/>
                          </a:cubicBezTo>
                          <a:cubicBezTo>
                            <a:pt x="358" y="356"/>
                            <a:pt x="136" y="460"/>
                            <a:pt x="0" y="504"/>
                          </a:cubicBez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accent2">
                            <a:alpha val="100000"/>
                          </a:schemeClr>
                        </a:gs>
                        <a:gs pos="100000">
                          <a:schemeClr val="folHlink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  <p:sp>
                  <p:nvSpPr>
                    <p:cNvPr id="13405" name="Freeform 79"/>
                    <p:cNvSpPr/>
                    <p:nvPr/>
                  </p:nvSpPr>
                  <p:spPr>
                    <a:xfrm rot="-3857755">
                      <a:off x="3010" y="182"/>
                      <a:ext cx="570" cy="288"/>
                    </a:xfrm>
                    <a:custGeom>
                      <a:avLst/>
                      <a:gdLst/>
                      <a:ahLst/>
                      <a:cxnLst>
                        <a:cxn ang="0">
                          <a:pos x="5" y="8"/>
                        </a:cxn>
                        <a:cxn ang="0">
                          <a:pos x="485" y="56"/>
                        </a:cxn>
                        <a:cxn ang="0">
                          <a:pos x="1157" y="200"/>
                        </a:cxn>
                        <a:cxn ang="0">
                          <a:pos x="1611" y="432"/>
                        </a:cxn>
                        <a:cxn ang="0">
                          <a:pos x="1756" y="609"/>
                        </a:cxn>
                        <a:cxn ang="0">
                          <a:pos x="1689" y="787"/>
                        </a:cxn>
                        <a:cxn ang="0">
                          <a:pos x="1589" y="632"/>
                        </a:cxn>
                        <a:cxn ang="0">
                          <a:pos x="1389" y="454"/>
                        </a:cxn>
                        <a:cxn ang="0">
                          <a:pos x="1109" y="296"/>
                        </a:cxn>
                        <a:cxn ang="0">
                          <a:pos x="581" y="152"/>
                        </a:cxn>
                        <a:cxn ang="0">
                          <a:pos x="0" y="76"/>
                        </a:cxn>
                        <a:cxn ang="0">
                          <a:pos x="5" y="8"/>
                        </a:cxn>
                      </a:cxnLst>
                      <a:rect l="0" t="0" r="0" b="0"/>
                      <a:pathLst>
                        <a:path w="1769" h="791">
                          <a:moveTo>
                            <a:pt x="5" y="8"/>
                          </a:moveTo>
                          <a:cubicBezTo>
                            <a:pt x="85" y="0"/>
                            <a:pt x="293" y="24"/>
                            <a:pt x="485" y="56"/>
                          </a:cubicBezTo>
                          <a:cubicBezTo>
                            <a:pt x="677" y="88"/>
                            <a:pt x="969" y="137"/>
                            <a:pt x="1157" y="200"/>
                          </a:cubicBezTo>
                          <a:cubicBezTo>
                            <a:pt x="1345" y="263"/>
                            <a:pt x="1511" y="364"/>
                            <a:pt x="1611" y="432"/>
                          </a:cubicBezTo>
                          <a:cubicBezTo>
                            <a:pt x="1711" y="500"/>
                            <a:pt x="1743" y="550"/>
                            <a:pt x="1756" y="609"/>
                          </a:cubicBezTo>
                          <a:cubicBezTo>
                            <a:pt x="1769" y="668"/>
                            <a:pt x="1717" y="783"/>
                            <a:pt x="1689" y="787"/>
                          </a:cubicBezTo>
                          <a:cubicBezTo>
                            <a:pt x="1661" y="791"/>
                            <a:pt x="1639" y="687"/>
                            <a:pt x="1589" y="632"/>
                          </a:cubicBezTo>
                          <a:cubicBezTo>
                            <a:pt x="1539" y="577"/>
                            <a:pt x="1469" y="510"/>
                            <a:pt x="1389" y="454"/>
                          </a:cubicBezTo>
                          <a:cubicBezTo>
                            <a:pt x="1309" y="398"/>
                            <a:pt x="1244" y="346"/>
                            <a:pt x="1109" y="296"/>
                          </a:cubicBezTo>
                          <a:cubicBezTo>
                            <a:pt x="974" y="246"/>
                            <a:pt x="766" y="189"/>
                            <a:pt x="581" y="152"/>
                          </a:cubicBezTo>
                          <a:cubicBezTo>
                            <a:pt x="396" y="115"/>
                            <a:pt x="96" y="100"/>
                            <a:pt x="0" y="76"/>
                          </a:cubicBezTo>
                          <a:lnTo>
                            <a:pt x="5" y="8"/>
                          </a:ln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folHlink">
                            <a:alpha val="100000"/>
                          </a:schemeClr>
                        </a:gs>
                        <a:gs pos="100000">
                          <a:schemeClr val="bg1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</p:grpSp>
              <p:grpSp>
                <p:nvGrpSpPr>
                  <p:cNvPr id="13374" name="Group 80"/>
                  <p:cNvGrpSpPr/>
                  <p:nvPr/>
                </p:nvGrpSpPr>
                <p:grpSpPr>
                  <a:xfrm>
                    <a:off x="3008" y="135"/>
                    <a:ext cx="1017" cy="1464"/>
                    <a:chOff x="2934" y="163"/>
                    <a:chExt cx="1017" cy="1464"/>
                  </a:xfrm>
                </p:grpSpPr>
                <p:sp>
                  <p:nvSpPr>
                    <p:cNvPr id="13402" name="Freeform 81"/>
                    <p:cNvSpPr/>
                    <p:nvPr/>
                  </p:nvSpPr>
                  <p:spPr>
                    <a:xfrm rot="-2777260">
                      <a:off x="2492" y="913"/>
                      <a:ext cx="1155" cy="270"/>
                    </a:xfrm>
                    <a:custGeom>
                      <a:avLst/>
                      <a:gdLst/>
                      <a:ahLst/>
                      <a:cxnLst>
                        <a:cxn ang="0">
                          <a:pos x="0" y="504"/>
                        </a:cxn>
                        <a:cxn ang="0">
                          <a:pos x="864" y="168"/>
                        </a:cxn>
                        <a:cxn ang="0">
                          <a:pos x="1776" y="24"/>
                        </a:cxn>
                        <a:cxn ang="0">
                          <a:pos x="2736" y="24"/>
                        </a:cxn>
                        <a:cxn ang="0">
                          <a:pos x="2720" y="103"/>
                        </a:cxn>
                        <a:cxn ang="0">
                          <a:pos x="1764" y="103"/>
                        </a:cxn>
                        <a:cxn ang="0">
                          <a:pos x="654" y="292"/>
                        </a:cxn>
                        <a:cxn ang="0">
                          <a:pos x="0" y="504"/>
                        </a:cxn>
                      </a:cxnLst>
                      <a:rect l="0" t="0" r="0" b="0"/>
                      <a:pathLst>
                        <a:path w="2736" h="504">
                          <a:moveTo>
                            <a:pt x="0" y="504"/>
                          </a:moveTo>
                          <a:cubicBezTo>
                            <a:pt x="24" y="488"/>
                            <a:pt x="568" y="248"/>
                            <a:pt x="864" y="168"/>
                          </a:cubicBezTo>
                          <a:cubicBezTo>
                            <a:pt x="1160" y="88"/>
                            <a:pt x="1464" y="48"/>
                            <a:pt x="1776" y="24"/>
                          </a:cubicBezTo>
                          <a:cubicBezTo>
                            <a:pt x="2088" y="0"/>
                            <a:pt x="2579" y="11"/>
                            <a:pt x="2736" y="24"/>
                          </a:cubicBezTo>
                          <a:lnTo>
                            <a:pt x="2720" y="103"/>
                          </a:lnTo>
                          <a:cubicBezTo>
                            <a:pt x="2558" y="116"/>
                            <a:pt x="2108" y="71"/>
                            <a:pt x="1764" y="103"/>
                          </a:cubicBezTo>
                          <a:cubicBezTo>
                            <a:pt x="1209" y="136"/>
                            <a:pt x="998" y="192"/>
                            <a:pt x="654" y="292"/>
                          </a:cubicBezTo>
                          <a:cubicBezTo>
                            <a:pt x="358" y="356"/>
                            <a:pt x="136" y="460"/>
                            <a:pt x="0" y="504"/>
                          </a:cubicBez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accent2">
                            <a:alpha val="100000"/>
                          </a:schemeClr>
                        </a:gs>
                        <a:gs pos="100000">
                          <a:schemeClr val="folHlink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  <p:sp>
                  <p:nvSpPr>
                    <p:cNvPr id="13403" name="Freeform 82"/>
                    <p:cNvSpPr/>
                    <p:nvPr/>
                  </p:nvSpPr>
                  <p:spPr>
                    <a:xfrm rot="-2777260">
                      <a:off x="3429" y="262"/>
                      <a:ext cx="621" cy="423"/>
                    </a:xfrm>
                    <a:custGeom>
                      <a:avLst/>
                      <a:gdLst/>
                      <a:ahLst/>
                      <a:cxnLst>
                        <a:cxn ang="0">
                          <a:pos x="5" y="8"/>
                        </a:cxn>
                        <a:cxn ang="0">
                          <a:pos x="485" y="56"/>
                        </a:cxn>
                        <a:cxn ang="0">
                          <a:pos x="1157" y="200"/>
                        </a:cxn>
                        <a:cxn ang="0">
                          <a:pos x="1611" y="432"/>
                        </a:cxn>
                        <a:cxn ang="0">
                          <a:pos x="1756" y="609"/>
                        </a:cxn>
                        <a:cxn ang="0">
                          <a:pos x="1689" y="787"/>
                        </a:cxn>
                        <a:cxn ang="0">
                          <a:pos x="1589" y="632"/>
                        </a:cxn>
                        <a:cxn ang="0">
                          <a:pos x="1389" y="454"/>
                        </a:cxn>
                        <a:cxn ang="0">
                          <a:pos x="1109" y="296"/>
                        </a:cxn>
                        <a:cxn ang="0">
                          <a:pos x="581" y="152"/>
                        </a:cxn>
                        <a:cxn ang="0">
                          <a:pos x="0" y="76"/>
                        </a:cxn>
                        <a:cxn ang="0">
                          <a:pos x="5" y="8"/>
                        </a:cxn>
                      </a:cxnLst>
                      <a:rect l="0" t="0" r="0" b="0"/>
                      <a:pathLst>
                        <a:path w="1769" h="791">
                          <a:moveTo>
                            <a:pt x="5" y="8"/>
                          </a:moveTo>
                          <a:cubicBezTo>
                            <a:pt x="85" y="0"/>
                            <a:pt x="293" y="24"/>
                            <a:pt x="485" y="56"/>
                          </a:cubicBezTo>
                          <a:cubicBezTo>
                            <a:pt x="677" y="88"/>
                            <a:pt x="969" y="137"/>
                            <a:pt x="1157" y="200"/>
                          </a:cubicBezTo>
                          <a:cubicBezTo>
                            <a:pt x="1345" y="263"/>
                            <a:pt x="1511" y="364"/>
                            <a:pt x="1611" y="432"/>
                          </a:cubicBezTo>
                          <a:cubicBezTo>
                            <a:pt x="1711" y="500"/>
                            <a:pt x="1743" y="550"/>
                            <a:pt x="1756" y="609"/>
                          </a:cubicBezTo>
                          <a:cubicBezTo>
                            <a:pt x="1769" y="668"/>
                            <a:pt x="1717" y="783"/>
                            <a:pt x="1689" y="787"/>
                          </a:cubicBezTo>
                          <a:cubicBezTo>
                            <a:pt x="1661" y="791"/>
                            <a:pt x="1639" y="687"/>
                            <a:pt x="1589" y="632"/>
                          </a:cubicBezTo>
                          <a:cubicBezTo>
                            <a:pt x="1539" y="577"/>
                            <a:pt x="1469" y="510"/>
                            <a:pt x="1389" y="454"/>
                          </a:cubicBezTo>
                          <a:cubicBezTo>
                            <a:pt x="1309" y="398"/>
                            <a:pt x="1244" y="346"/>
                            <a:pt x="1109" y="296"/>
                          </a:cubicBezTo>
                          <a:cubicBezTo>
                            <a:pt x="974" y="246"/>
                            <a:pt x="766" y="189"/>
                            <a:pt x="581" y="152"/>
                          </a:cubicBezTo>
                          <a:cubicBezTo>
                            <a:pt x="396" y="115"/>
                            <a:pt x="96" y="100"/>
                            <a:pt x="0" y="76"/>
                          </a:cubicBezTo>
                          <a:lnTo>
                            <a:pt x="5" y="8"/>
                          </a:ln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folHlink">
                            <a:alpha val="100000"/>
                          </a:schemeClr>
                        </a:gs>
                        <a:gs pos="100000">
                          <a:schemeClr val="bg1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</p:grpSp>
              <p:grpSp>
                <p:nvGrpSpPr>
                  <p:cNvPr id="13375" name="Group 83"/>
                  <p:cNvGrpSpPr/>
                  <p:nvPr/>
                </p:nvGrpSpPr>
                <p:grpSpPr>
                  <a:xfrm>
                    <a:off x="2804" y="4"/>
                    <a:ext cx="243" cy="1448"/>
                    <a:chOff x="2730" y="32"/>
                    <a:chExt cx="243" cy="1448"/>
                  </a:xfrm>
                </p:grpSpPr>
                <p:sp>
                  <p:nvSpPr>
                    <p:cNvPr id="13400" name="Freeform 87"/>
                    <p:cNvSpPr/>
                    <p:nvPr/>
                  </p:nvSpPr>
                  <p:spPr>
                    <a:xfrm rot="-4903748">
                      <a:off x="2297" y="960"/>
                      <a:ext cx="954" cy="86"/>
                    </a:xfrm>
                    <a:custGeom>
                      <a:avLst/>
                      <a:gdLst/>
                      <a:ahLst/>
                      <a:cxnLst>
                        <a:cxn ang="0">
                          <a:pos x="0" y="504"/>
                        </a:cxn>
                        <a:cxn ang="0">
                          <a:pos x="864" y="168"/>
                        </a:cxn>
                        <a:cxn ang="0">
                          <a:pos x="1776" y="24"/>
                        </a:cxn>
                        <a:cxn ang="0">
                          <a:pos x="2736" y="24"/>
                        </a:cxn>
                        <a:cxn ang="0">
                          <a:pos x="2720" y="103"/>
                        </a:cxn>
                        <a:cxn ang="0">
                          <a:pos x="1764" y="103"/>
                        </a:cxn>
                        <a:cxn ang="0">
                          <a:pos x="654" y="292"/>
                        </a:cxn>
                        <a:cxn ang="0">
                          <a:pos x="0" y="504"/>
                        </a:cxn>
                      </a:cxnLst>
                      <a:rect l="0" t="0" r="0" b="0"/>
                      <a:pathLst>
                        <a:path w="2736" h="504">
                          <a:moveTo>
                            <a:pt x="0" y="504"/>
                          </a:moveTo>
                          <a:cubicBezTo>
                            <a:pt x="24" y="488"/>
                            <a:pt x="568" y="248"/>
                            <a:pt x="864" y="168"/>
                          </a:cubicBezTo>
                          <a:cubicBezTo>
                            <a:pt x="1160" y="88"/>
                            <a:pt x="1464" y="48"/>
                            <a:pt x="1776" y="24"/>
                          </a:cubicBezTo>
                          <a:cubicBezTo>
                            <a:pt x="2088" y="0"/>
                            <a:pt x="2579" y="11"/>
                            <a:pt x="2736" y="24"/>
                          </a:cubicBezTo>
                          <a:lnTo>
                            <a:pt x="2720" y="103"/>
                          </a:lnTo>
                          <a:cubicBezTo>
                            <a:pt x="2558" y="116"/>
                            <a:pt x="2108" y="71"/>
                            <a:pt x="1764" y="103"/>
                          </a:cubicBezTo>
                          <a:cubicBezTo>
                            <a:pt x="1209" y="136"/>
                            <a:pt x="998" y="192"/>
                            <a:pt x="654" y="292"/>
                          </a:cubicBezTo>
                          <a:cubicBezTo>
                            <a:pt x="358" y="356"/>
                            <a:pt x="136" y="460"/>
                            <a:pt x="0" y="504"/>
                          </a:cubicBez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accent2">
                            <a:alpha val="100000"/>
                          </a:schemeClr>
                        </a:gs>
                        <a:gs pos="100000">
                          <a:schemeClr val="folHlink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  <p:sp>
                  <p:nvSpPr>
                    <p:cNvPr id="13401" name="Freeform 88"/>
                    <p:cNvSpPr/>
                    <p:nvPr/>
                  </p:nvSpPr>
                  <p:spPr>
                    <a:xfrm rot="-4903748">
                      <a:off x="2649" y="221"/>
                      <a:ext cx="512" cy="134"/>
                    </a:xfrm>
                    <a:custGeom>
                      <a:avLst/>
                      <a:gdLst/>
                      <a:ahLst/>
                      <a:cxnLst>
                        <a:cxn ang="0">
                          <a:pos x="5" y="8"/>
                        </a:cxn>
                        <a:cxn ang="0">
                          <a:pos x="485" y="56"/>
                        </a:cxn>
                        <a:cxn ang="0">
                          <a:pos x="1157" y="200"/>
                        </a:cxn>
                        <a:cxn ang="0">
                          <a:pos x="1611" y="432"/>
                        </a:cxn>
                        <a:cxn ang="0">
                          <a:pos x="1756" y="609"/>
                        </a:cxn>
                        <a:cxn ang="0">
                          <a:pos x="1689" y="787"/>
                        </a:cxn>
                        <a:cxn ang="0">
                          <a:pos x="1589" y="632"/>
                        </a:cxn>
                        <a:cxn ang="0">
                          <a:pos x="1389" y="454"/>
                        </a:cxn>
                        <a:cxn ang="0">
                          <a:pos x="1109" y="296"/>
                        </a:cxn>
                        <a:cxn ang="0">
                          <a:pos x="581" y="152"/>
                        </a:cxn>
                        <a:cxn ang="0">
                          <a:pos x="0" y="76"/>
                        </a:cxn>
                        <a:cxn ang="0">
                          <a:pos x="5" y="8"/>
                        </a:cxn>
                      </a:cxnLst>
                      <a:rect l="0" t="0" r="0" b="0"/>
                      <a:pathLst>
                        <a:path w="1769" h="791">
                          <a:moveTo>
                            <a:pt x="5" y="8"/>
                          </a:moveTo>
                          <a:cubicBezTo>
                            <a:pt x="85" y="0"/>
                            <a:pt x="293" y="24"/>
                            <a:pt x="485" y="56"/>
                          </a:cubicBezTo>
                          <a:cubicBezTo>
                            <a:pt x="677" y="88"/>
                            <a:pt x="969" y="137"/>
                            <a:pt x="1157" y="200"/>
                          </a:cubicBezTo>
                          <a:cubicBezTo>
                            <a:pt x="1345" y="263"/>
                            <a:pt x="1511" y="364"/>
                            <a:pt x="1611" y="432"/>
                          </a:cubicBezTo>
                          <a:cubicBezTo>
                            <a:pt x="1711" y="500"/>
                            <a:pt x="1743" y="550"/>
                            <a:pt x="1756" y="609"/>
                          </a:cubicBezTo>
                          <a:cubicBezTo>
                            <a:pt x="1769" y="668"/>
                            <a:pt x="1717" y="783"/>
                            <a:pt x="1689" y="787"/>
                          </a:cubicBezTo>
                          <a:cubicBezTo>
                            <a:pt x="1661" y="791"/>
                            <a:pt x="1639" y="687"/>
                            <a:pt x="1589" y="632"/>
                          </a:cubicBezTo>
                          <a:cubicBezTo>
                            <a:pt x="1539" y="577"/>
                            <a:pt x="1469" y="510"/>
                            <a:pt x="1389" y="454"/>
                          </a:cubicBezTo>
                          <a:cubicBezTo>
                            <a:pt x="1309" y="398"/>
                            <a:pt x="1244" y="346"/>
                            <a:pt x="1109" y="296"/>
                          </a:cubicBezTo>
                          <a:cubicBezTo>
                            <a:pt x="974" y="246"/>
                            <a:pt x="766" y="189"/>
                            <a:pt x="581" y="152"/>
                          </a:cubicBezTo>
                          <a:cubicBezTo>
                            <a:pt x="396" y="115"/>
                            <a:pt x="96" y="100"/>
                            <a:pt x="0" y="76"/>
                          </a:cubicBezTo>
                          <a:lnTo>
                            <a:pt x="5" y="8"/>
                          </a:ln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folHlink">
                            <a:alpha val="100000"/>
                          </a:schemeClr>
                        </a:gs>
                        <a:gs pos="100000">
                          <a:schemeClr val="bg1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</p:grpSp>
              <p:grpSp>
                <p:nvGrpSpPr>
                  <p:cNvPr id="13376" name="Group 86"/>
                  <p:cNvGrpSpPr/>
                  <p:nvPr/>
                </p:nvGrpSpPr>
                <p:grpSpPr>
                  <a:xfrm>
                    <a:off x="1017" y="1741"/>
                    <a:ext cx="1085" cy="2450"/>
                    <a:chOff x="943" y="1769"/>
                    <a:chExt cx="1085" cy="2450"/>
                  </a:xfrm>
                </p:grpSpPr>
                <p:sp>
                  <p:nvSpPr>
                    <p:cNvPr id="13398" name="Freeform 87"/>
                    <p:cNvSpPr/>
                    <p:nvPr/>
                  </p:nvSpPr>
                  <p:spPr>
                    <a:xfrm rot="-3264308" flipH="1">
                      <a:off x="1009" y="2475"/>
                      <a:ext cx="1724" cy="311"/>
                    </a:xfrm>
                    <a:custGeom>
                      <a:avLst/>
                      <a:gdLst/>
                      <a:ahLst/>
                      <a:cxnLst>
                        <a:cxn ang="0">
                          <a:pos x="0" y="504"/>
                        </a:cxn>
                        <a:cxn ang="0">
                          <a:pos x="864" y="168"/>
                        </a:cxn>
                        <a:cxn ang="0">
                          <a:pos x="1776" y="24"/>
                        </a:cxn>
                        <a:cxn ang="0">
                          <a:pos x="2736" y="24"/>
                        </a:cxn>
                        <a:cxn ang="0">
                          <a:pos x="2720" y="103"/>
                        </a:cxn>
                        <a:cxn ang="0">
                          <a:pos x="1764" y="103"/>
                        </a:cxn>
                        <a:cxn ang="0">
                          <a:pos x="654" y="292"/>
                        </a:cxn>
                        <a:cxn ang="0">
                          <a:pos x="0" y="504"/>
                        </a:cxn>
                      </a:cxnLst>
                      <a:rect l="0" t="0" r="0" b="0"/>
                      <a:pathLst>
                        <a:path w="2736" h="504">
                          <a:moveTo>
                            <a:pt x="0" y="504"/>
                          </a:moveTo>
                          <a:cubicBezTo>
                            <a:pt x="24" y="488"/>
                            <a:pt x="568" y="248"/>
                            <a:pt x="864" y="168"/>
                          </a:cubicBezTo>
                          <a:cubicBezTo>
                            <a:pt x="1160" y="88"/>
                            <a:pt x="1464" y="48"/>
                            <a:pt x="1776" y="24"/>
                          </a:cubicBezTo>
                          <a:cubicBezTo>
                            <a:pt x="2088" y="0"/>
                            <a:pt x="2579" y="11"/>
                            <a:pt x="2736" y="24"/>
                          </a:cubicBezTo>
                          <a:lnTo>
                            <a:pt x="2720" y="103"/>
                          </a:lnTo>
                          <a:cubicBezTo>
                            <a:pt x="2558" y="116"/>
                            <a:pt x="2108" y="71"/>
                            <a:pt x="1764" y="103"/>
                          </a:cubicBezTo>
                          <a:cubicBezTo>
                            <a:pt x="1209" y="136"/>
                            <a:pt x="998" y="192"/>
                            <a:pt x="654" y="292"/>
                          </a:cubicBezTo>
                          <a:cubicBezTo>
                            <a:pt x="358" y="356"/>
                            <a:pt x="136" y="460"/>
                            <a:pt x="0" y="504"/>
                          </a:cubicBez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folHlink">
                            <a:alpha val="100000"/>
                          </a:schemeClr>
                        </a:gs>
                        <a:gs pos="100000">
                          <a:schemeClr val="accent2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  <p:sp>
                  <p:nvSpPr>
                    <p:cNvPr id="13399" name="Freeform 88"/>
                    <p:cNvSpPr/>
                    <p:nvPr/>
                  </p:nvSpPr>
                  <p:spPr>
                    <a:xfrm rot="-3264308" flipH="1">
                      <a:off x="726" y="3511"/>
                      <a:ext cx="924" cy="490"/>
                    </a:xfrm>
                    <a:custGeom>
                      <a:avLst/>
                      <a:gdLst/>
                      <a:ahLst/>
                      <a:cxnLst>
                        <a:cxn ang="0">
                          <a:pos x="5" y="8"/>
                        </a:cxn>
                        <a:cxn ang="0">
                          <a:pos x="485" y="56"/>
                        </a:cxn>
                        <a:cxn ang="0">
                          <a:pos x="1157" y="200"/>
                        </a:cxn>
                        <a:cxn ang="0">
                          <a:pos x="1611" y="432"/>
                        </a:cxn>
                        <a:cxn ang="0">
                          <a:pos x="1756" y="609"/>
                        </a:cxn>
                        <a:cxn ang="0">
                          <a:pos x="1689" y="787"/>
                        </a:cxn>
                        <a:cxn ang="0">
                          <a:pos x="1589" y="632"/>
                        </a:cxn>
                        <a:cxn ang="0">
                          <a:pos x="1389" y="454"/>
                        </a:cxn>
                        <a:cxn ang="0">
                          <a:pos x="1109" y="296"/>
                        </a:cxn>
                        <a:cxn ang="0">
                          <a:pos x="581" y="152"/>
                        </a:cxn>
                        <a:cxn ang="0">
                          <a:pos x="0" y="76"/>
                        </a:cxn>
                        <a:cxn ang="0">
                          <a:pos x="5" y="8"/>
                        </a:cxn>
                      </a:cxnLst>
                      <a:rect l="0" t="0" r="0" b="0"/>
                      <a:pathLst>
                        <a:path w="1769" h="791">
                          <a:moveTo>
                            <a:pt x="5" y="8"/>
                          </a:moveTo>
                          <a:cubicBezTo>
                            <a:pt x="85" y="0"/>
                            <a:pt x="293" y="24"/>
                            <a:pt x="485" y="56"/>
                          </a:cubicBezTo>
                          <a:cubicBezTo>
                            <a:pt x="677" y="88"/>
                            <a:pt x="969" y="137"/>
                            <a:pt x="1157" y="200"/>
                          </a:cubicBezTo>
                          <a:cubicBezTo>
                            <a:pt x="1345" y="263"/>
                            <a:pt x="1511" y="364"/>
                            <a:pt x="1611" y="432"/>
                          </a:cubicBezTo>
                          <a:cubicBezTo>
                            <a:pt x="1711" y="500"/>
                            <a:pt x="1743" y="550"/>
                            <a:pt x="1756" y="609"/>
                          </a:cubicBezTo>
                          <a:cubicBezTo>
                            <a:pt x="1769" y="668"/>
                            <a:pt x="1717" y="783"/>
                            <a:pt x="1689" y="787"/>
                          </a:cubicBezTo>
                          <a:cubicBezTo>
                            <a:pt x="1661" y="791"/>
                            <a:pt x="1639" y="687"/>
                            <a:pt x="1589" y="632"/>
                          </a:cubicBezTo>
                          <a:cubicBezTo>
                            <a:pt x="1539" y="577"/>
                            <a:pt x="1469" y="510"/>
                            <a:pt x="1389" y="454"/>
                          </a:cubicBezTo>
                          <a:cubicBezTo>
                            <a:pt x="1309" y="398"/>
                            <a:pt x="1244" y="346"/>
                            <a:pt x="1109" y="296"/>
                          </a:cubicBezTo>
                          <a:cubicBezTo>
                            <a:pt x="974" y="246"/>
                            <a:pt x="766" y="189"/>
                            <a:pt x="581" y="152"/>
                          </a:cubicBezTo>
                          <a:cubicBezTo>
                            <a:pt x="396" y="115"/>
                            <a:pt x="96" y="100"/>
                            <a:pt x="0" y="76"/>
                          </a:cubicBezTo>
                          <a:lnTo>
                            <a:pt x="5" y="8"/>
                          </a:ln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folHlink">
                            <a:alpha val="100000"/>
                          </a:schemeClr>
                        </a:gs>
                        <a:gs pos="100000">
                          <a:schemeClr val="bg1">
                            <a:alpha val="100000"/>
                          </a:schemeClr>
                        </a:gs>
                      </a:gsLst>
                      <a:lin ang="540000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</p:grpSp>
              <p:grpSp>
                <p:nvGrpSpPr>
                  <p:cNvPr id="13377" name="Group 89"/>
                  <p:cNvGrpSpPr/>
                  <p:nvPr/>
                </p:nvGrpSpPr>
                <p:grpSpPr>
                  <a:xfrm>
                    <a:off x="1529" y="1908"/>
                    <a:ext cx="766" cy="2373"/>
                    <a:chOff x="1455" y="1936"/>
                    <a:chExt cx="766" cy="2373"/>
                  </a:xfrm>
                </p:grpSpPr>
                <p:sp>
                  <p:nvSpPr>
                    <p:cNvPr id="13396" name="Freeform 90"/>
                    <p:cNvSpPr/>
                    <p:nvPr/>
                  </p:nvSpPr>
                  <p:spPr>
                    <a:xfrm rot="-4057115" flipH="1">
                      <a:off x="1268" y="2578"/>
                      <a:ext cx="1595" cy="311"/>
                    </a:xfrm>
                    <a:custGeom>
                      <a:avLst/>
                      <a:gdLst/>
                      <a:ahLst/>
                      <a:cxnLst>
                        <a:cxn ang="0">
                          <a:pos x="0" y="504"/>
                        </a:cxn>
                        <a:cxn ang="0">
                          <a:pos x="864" y="168"/>
                        </a:cxn>
                        <a:cxn ang="0">
                          <a:pos x="1776" y="24"/>
                        </a:cxn>
                        <a:cxn ang="0">
                          <a:pos x="2736" y="24"/>
                        </a:cxn>
                        <a:cxn ang="0">
                          <a:pos x="2720" y="103"/>
                        </a:cxn>
                        <a:cxn ang="0">
                          <a:pos x="1764" y="103"/>
                        </a:cxn>
                        <a:cxn ang="0">
                          <a:pos x="654" y="292"/>
                        </a:cxn>
                        <a:cxn ang="0">
                          <a:pos x="0" y="504"/>
                        </a:cxn>
                      </a:cxnLst>
                      <a:rect l="0" t="0" r="0" b="0"/>
                      <a:pathLst>
                        <a:path w="2736" h="504">
                          <a:moveTo>
                            <a:pt x="0" y="504"/>
                          </a:moveTo>
                          <a:cubicBezTo>
                            <a:pt x="24" y="488"/>
                            <a:pt x="568" y="248"/>
                            <a:pt x="864" y="168"/>
                          </a:cubicBezTo>
                          <a:cubicBezTo>
                            <a:pt x="1160" y="88"/>
                            <a:pt x="1464" y="48"/>
                            <a:pt x="1776" y="24"/>
                          </a:cubicBezTo>
                          <a:cubicBezTo>
                            <a:pt x="2088" y="0"/>
                            <a:pt x="2579" y="11"/>
                            <a:pt x="2736" y="24"/>
                          </a:cubicBezTo>
                          <a:lnTo>
                            <a:pt x="2720" y="103"/>
                          </a:lnTo>
                          <a:cubicBezTo>
                            <a:pt x="2558" y="116"/>
                            <a:pt x="2108" y="71"/>
                            <a:pt x="1764" y="103"/>
                          </a:cubicBezTo>
                          <a:cubicBezTo>
                            <a:pt x="1209" y="136"/>
                            <a:pt x="998" y="192"/>
                            <a:pt x="654" y="292"/>
                          </a:cubicBezTo>
                          <a:cubicBezTo>
                            <a:pt x="358" y="356"/>
                            <a:pt x="136" y="460"/>
                            <a:pt x="0" y="504"/>
                          </a:cubicBez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folHlink">
                            <a:alpha val="100000"/>
                          </a:schemeClr>
                        </a:gs>
                        <a:gs pos="100000">
                          <a:schemeClr val="accent2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  <p:sp>
                  <p:nvSpPr>
                    <p:cNvPr id="13397" name="Freeform 91"/>
                    <p:cNvSpPr/>
                    <p:nvPr/>
                  </p:nvSpPr>
                  <p:spPr>
                    <a:xfrm rot="-4057115" flipH="1">
                      <a:off x="1272" y="3635"/>
                      <a:ext cx="856" cy="490"/>
                    </a:xfrm>
                    <a:custGeom>
                      <a:avLst/>
                      <a:gdLst/>
                      <a:ahLst/>
                      <a:cxnLst>
                        <a:cxn ang="0">
                          <a:pos x="5" y="8"/>
                        </a:cxn>
                        <a:cxn ang="0">
                          <a:pos x="485" y="56"/>
                        </a:cxn>
                        <a:cxn ang="0">
                          <a:pos x="1157" y="200"/>
                        </a:cxn>
                        <a:cxn ang="0">
                          <a:pos x="1611" y="432"/>
                        </a:cxn>
                        <a:cxn ang="0">
                          <a:pos x="1756" y="609"/>
                        </a:cxn>
                        <a:cxn ang="0">
                          <a:pos x="1689" y="787"/>
                        </a:cxn>
                        <a:cxn ang="0">
                          <a:pos x="1589" y="632"/>
                        </a:cxn>
                        <a:cxn ang="0">
                          <a:pos x="1389" y="454"/>
                        </a:cxn>
                        <a:cxn ang="0">
                          <a:pos x="1109" y="296"/>
                        </a:cxn>
                        <a:cxn ang="0">
                          <a:pos x="581" y="152"/>
                        </a:cxn>
                        <a:cxn ang="0">
                          <a:pos x="0" y="76"/>
                        </a:cxn>
                        <a:cxn ang="0">
                          <a:pos x="5" y="8"/>
                        </a:cxn>
                      </a:cxnLst>
                      <a:rect l="0" t="0" r="0" b="0"/>
                      <a:pathLst>
                        <a:path w="1769" h="791">
                          <a:moveTo>
                            <a:pt x="5" y="8"/>
                          </a:moveTo>
                          <a:cubicBezTo>
                            <a:pt x="85" y="0"/>
                            <a:pt x="293" y="24"/>
                            <a:pt x="485" y="56"/>
                          </a:cubicBezTo>
                          <a:cubicBezTo>
                            <a:pt x="677" y="88"/>
                            <a:pt x="969" y="137"/>
                            <a:pt x="1157" y="200"/>
                          </a:cubicBezTo>
                          <a:cubicBezTo>
                            <a:pt x="1345" y="263"/>
                            <a:pt x="1511" y="364"/>
                            <a:pt x="1611" y="432"/>
                          </a:cubicBezTo>
                          <a:cubicBezTo>
                            <a:pt x="1711" y="500"/>
                            <a:pt x="1743" y="550"/>
                            <a:pt x="1756" y="609"/>
                          </a:cubicBezTo>
                          <a:cubicBezTo>
                            <a:pt x="1769" y="668"/>
                            <a:pt x="1717" y="783"/>
                            <a:pt x="1689" y="787"/>
                          </a:cubicBezTo>
                          <a:cubicBezTo>
                            <a:pt x="1661" y="791"/>
                            <a:pt x="1639" y="687"/>
                            <a:pt x="1589" y="632"/>
                          </a:cubicBezTo>
                          <a:cubicBezTo>
                            <a:pt x="1539" y="577"/>
                            <a:pt x="1469" y="510"/>
                            <a:pt x="1389" y="454"/>
                          </a:cubicBezTo>
                          <a:cubicBezTo>
                            <a:pt x="1309" y="398"/>
                            <a:pt x="1244" y="346"/>
                            <a:pt x="1109" y="296"/>
                          </a:cubicBezTo>
                          <a:cubicBezTo>
                            <a:pt x="974" y="246"/>
                            <a:pt x="766" y="189"/>
                            <a:pt x="581" y="152"/>
                          </a:cubicBezTo>
                          <a:cubicBezTo>
                            <a:pt x="396" y="115"/>
                            <a:pt x="96" y="100"/>
                            <a:pt x="0" y="76"/>
                          </a:cubicBezTo>
                          <a:lnTo>
                            <a:pt x="5" y="8"/>
                          </a:ln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folHlink">
                            <a:alpha val="100000"/>
                          </a:schemeClr>
                        </a:gs>
                        <a:gs pos="100000">
                          <a:schemeClr val="bg1">
                            <a:alpha val="100000"/>
                          </a:schemeClr>
                        </a:gs>
                      </a:gsLst>
                      <a:lin ang="540000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</p:grpSp>
              <p:grpSp>
                <p:nvGrpSpPr>
                  <p:cNvPr id="13378" name="Group 92"/>
                  <p:cNvGrpSpPr/>
                  <p:nvPr/>
                </p:nvGrpSpPr>
                <p:grpSpPr>
                  <a:xfrm rot="88588">
                    <a:off x="2061" y="1962"/>
                    <a:ext cx="459" cy="2329"/>
                    <a:chOff x="1956" y="1990"/>
                    <a:chExt cx="492" cy="2604"/>
                  </a:xfrm>
                </p:grpSpPr>
                <p:sp>
                  <p:nvSpPr>
                    <p:cNvPr id="13394" name="Freeform 93"/>
                    <p:cNvSpPr/>
                    <p:nvPr/>
                  </p:nvSpPr>
                  <p:spPr>
                    <a:xfrm rot="-4817938" flipH="1">
                      <a:off x="1441" y="2694"/>
                      <a:ext cx="1711" cy="301"/>
                    </a:xfrm>
                    <a:custGeom>
                      <a:avLst/>
                      <a:gdLst/>
                      <a:ahLst/>
                      <a:cxnLst>
                        <a:cxn ang="0">
                          <a:pos x="0" y="504"/>
                        </a:cxn>
                        <a:cxn ang="0">
                          <a:pos x="864" y="168"/>
                        </a:cxn>
                        <a:cxn ang="0">
                          <a:pos x="1776" y="24"/>
                        </a:cxn>
                        <a:cxn ang="0">
                          <a:pos x="2736" y="24"/>
                        </a:cxn>
                        <a:cxn ang="0">
                          <a:pos x="2720" y="103"/>
                        </a:cxn>
                        <a:cxn ang="0">
                          <a:pos x="1764" y="103"/>
                        </a:cxn>
                        <a:cxn ang="0">
                          <a:pos x="654" y="292"/>
                        </a:cxn>
                        <a:cxn ang="0">
                          <a:pos x="0" y="504"/>
                        </a:cxn>
                      </a:cxnLst>
                      <a:rect l="0" t="0" r="0" b="0"/>
                      <a:pathLst>
                        <a:path w="2736" h="504">
                          <a:moveTo>
                            <a:pt x="0" y="504"/>
                          </a:moveTo>
                          <a:cubicBezTo>
                            <a:pt x="24" y="488"/>
                            <a:pt x="568" y="248"/>
                            <a:pt x="864" y="168"/>
                          </a:cubicBezTo>
                          <a:cubicBezTo>
                            <a:pt x="1160" y="88"/>
                            <a:pt x="1464" y="48"/>
                            <a:pt x="1776" y="24"/>
                          </a:cubicBezTo>
                          <a:cubicBezTo>
                            <a:pt x="2088" y="0"/>
                            <a:pt x="2579" y="11"/>
                            <a:pt x="2736" y="24"/>
                          </a:cubicBezTo>
                          <a:lnTo>
                            <a:pt x="2720" y="103"/>
                          </a:lnTo>
                          <a:cubicBezTo>
                            <a:pt x="2558" y="116"/>
                            <a:pt x="2108" y="71"/>
                            <a:pt x="1764" y="103"/>
                          </a:cubicBezTo>
                          <a:cubicBezTo>
                            <a:pt x="1209" y="136"/>
                            <a:pt x="998" y="192"/>
                            <a:pt x="654" y="292"/>
                          </a:cubicBezTo>
                          <a:cubicBezTo>
                            <a:pt x="358" y="356"/>
                            <a:pt x="136" y="460"/>
                            <a:pt x="0" y="504"/>
                          </a:cubicBez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folHlink">
                            <a:alpha val="100000"/>
                          </a:schemeClr>
                        </a:gs>
                        <a:gs pos="100000">
                          <a:schemeClr val="accent2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  <p:sp>
                  <p:nvSpPr>
                    <p:cNvPr id="13395" name="Freeform 94"/>
                    <p:cNvSpPr/>
                    <p:nvPr/>
                  </p:nvSpPr>
                  <p:spPr>
                    <a:xfrm rot="-4817938" flipH="1">
                      <a:off x="1731" y="3897"/>
                      <a:ext cx="918" cy="473"/>
                    </a:xfrm>
                    <a:custGeom>
                      <a:avLst/>
                      <a:gdLst/>
                      <a:ahLst/>
                      <a:cxnLst>
                        <a:cxn ang="0">
                          <a:pos x="5" y="8"/>
                        </a:cxn>
                        <a:cxn ang="0">
                          <a:pos x="485" y="56"/>
                        </a:cxn>
                        <a:cxn ang="0">
                          <a:pos x="1157" y="200"/>
                        </a:cxn>
                        <a:cxn ang="0">
                          <a:pos x="1611" y="432"/>
                        </a:cxn>
                        <a:cxn ang="0">
                          <a:pos x="1756" y="609"/>
                        </a:cxn>
                        <a:cxn ang="0">
                          <a:pos x="1689" y="787"/>
                        </a:cxn>
                        <a:cxn ang="0">
                          <a:pos x="1589" y="632"/>
                        </a:cxn>
                        <a:cxn ang="0">
                          <a:pos x="1389" y="454"/>
                        </a:cxn>
                        <a:cxn ang="0">
                          <a:pos x="1109" y="296"/>
                        </a:cxn>
                        <a:cxn ang="0">
                          <a:pos x="581" y="152"/>
                        </a:cxn>
                        <a:cxn ang="0">
                          <a:pos x="0" y="76"/>
                        </a:cxn>
                        <a:cxn ang="0">
                          <a:pos x="5" y="8"/>
                        </a:cxn>
                      </a:cxnLst>
                      <a:rect l="0" t="0" r="0" b="0"/>
                      <a:pathLst>
                        <a:path w="1769" h="791">
                          <a:moveTo>
                            <a:pt x="5" y="8"/>
                          </a:moveTo>
                          <a:cubicBezTo>
                            <a:pt x="85" y="0"/>
                            <a:pt x="293" y="24"/>
                            <a:pt x="485" y="56"/>
                          </a:cubicBezTo>
                          <a:cubicBezTo>
                            <a:pt x="677" y="88"/>
                            <a:pt x="969" y="137"/>
                            <a:pt x="1157" y="200"/>
                          </a:cubicBezTo>
                          <a:cubicBezTo>
                            <a:pt x="1345" y="263"/>
                            <a:pt x="1511" y="364"/>
                            <a:pt x="1611" y="432"/>
                          </a:cubicBezTo>
                          <a:cubicBezTo>
                            <a:pt x="1711" y="500"/>
                            <a:pt x="1743" y="550"/>
                            <a:pt x="1756" y="609"/>
                          </a:cubicBezTo>
                          <a:cubicBezTo>
                            <a:pt x="1769" y="668"/>
                            <a:pt x="1717" y="783"/>
                            <a:pt x="1689" y="787"/>
                          </a:cubicBezTo>
                          <a:cubicBezTo>
                            <a:pt x="1661" y="791"/>
                            <a:pt x="1639" y="687"/>
                            <a:pt x="1589" y="632"/>
                          </a:cubicBezTo>
                          <a:cubicBezTo>
                            <a:pt x="1539" y="577"/>
                            <a:pt x="1469" y="510"/>
                            <a:pt x="1389" y="454"/>
                          </a:cubicBezTo>
                          <a:cubicBezTo>
                            <a:pt x="1309" y="398"/>
                            <a:pt x="1244" y="346"/>
                            <a:pt x="1109" y="296"/>
                          </a:cubicBezTo>
                          <a:cubicBezTo>
                            <a:pt x="974" y="246"/>
                            <a:pt x="766" y="189"/>
                            <a:pt x="581" y="152"/>
                          </a:cubicBezTo>
                          <a:cubicBezTo>
                            <a:pt x="396" y="115"/>
                            <a:pt x="96" y="100"/>
                            <a:pt x="0" y="76"/>
                          </a:cubicBezTo>
                          <a:lnTo>
                            <a:pt x="5" y="8"/>
                          </a:ln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folHlink">
                            <a:alpha val="100000"/>
                          </a:schemeClr>
                        </a:gs>
                        <a:gs pos="100000">
                          <a:schemeClr val="bg1">
                            <a:alpha val="100000"/>
                          </a:schemeClr>
                        </a:gs>
                      </a:gsLst>
                      <a:lin ang="540000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</p:grpSp>
              <p:grpSp>
                <p:nvGrpSpPr>
                  <p:cNvPr id="13379" name="Group 95"/>
                  <p:cNvGrpSpPr/>
                  <p:nvPr/>
                </p:nvGrpSpPr>
                <p:grpSpPr>
                  <a:xfrm>
                    <a:off x="3408" y="1689"/>
                    <a:ext cx="1125" cy="2426"/>
                    <a:chOff x="3334" y="1717"/>
                    <a:chExt cx="1125" cy="2426"/>
                  </a:xfrm>
                </p:grpSpPr>
                <p:sp>
                  <p:nvSpPr>
                    <p:cNvPr id="13392" name="Freeform 96"/>
                    <p:cNvSpPr/>
                    <p:nvPr/>
                  </p:nvSpPr>
                  <p:spPr>
                    <a:xfrm rot="3144576">
                      <a:off x="2627" y="2423"/>
                      <a:ext cx="1724" cy="311"/>
                    </a:xfrm>
                    <a:custGeom>
                      <a:avLst/>
                      <a:gdLst/>
                      <a:ahLst/>
                      <a:cxnLst>
                        <a:cxn ang="0">
                          <a:pos x="0" y="504"/>
                        </a:cxn>
                        <a:cxn ang="0">
                          <a:pos x="864" y="168"/>
                        </a:cxn>
                        <a:cxn ang="0">
                          <a:pos x="1776" y="24"/>
                        </a:cxn>
                        <a:cxn ang="0">
                          <a:pos x="2736" y="24"/>
                        </a:cxn>
                        <a:cxn ang="0">
                          <a:pos x="2720" y="103"/>
                        </a:cxn>
                        <a:cxn ang="0">
                          <a:pos x="1764" y="103"/>
                        </a:cxn>
                        <a:cxn ang="0">
                          <a:pos x="654" y="292"/>
                        </a:cxn>
                        <a:cxn ang="0">
                          <a:pos x="0" y="504"/>
                        </a:cxn>
                      </a:cxnLst>
                      <a:rect l="0" t="0" r="0" b="0"/>
                      <a:pathLst>
                        <a:path w="2736" h="504">
                          <a:moveTo>
                            <a:pt x="0" y="504"/>
                          </a:moveTo>
                          <a:cubicBezTo>
                            <a:pt x="24" y="488"/>
                            <a:pt x="568" y="248"/>
                            <a:pt x="864" y="168"/>
                          </a:cubicBezTo>
                          <a:cubicBezTo>
                            <a:pt x="1160" y="88"/>
                            <a:pt x="1464" y="48"/>
                            <a:pt x="1776" y="24"/>
                          </a:cubicBezTo>
                          <a:cubicBezTo>
                            <a:pt x="2088" y="0"/>
                            <a:pt x="2579" y="11"/>
                            <a:pt x="2736" y="24"/>
                          </a:cubicBezTo>
                          <a:lnTo>
                            <a:pt x="2720" y="103"/>
                          </a:lnTo>
                          <a:cubicBezTo>
                            <a:pt x="2558" y="116"/>
                            <a:pt x="2108" y="71"/>
                            <a:pt x="1764" y="103"/>
                          </a:cubicBezTo>
                          <a:cubicBezTo>
                            <a:pt x="1209" y="136"/>
                            <a:pt x="998" y="192"/>
                            <a:pt x="654" y="292"/>
                          </a:cubicBezTo>
                          <a:cubicBezTo>
                            <a:pt x="358" y="356"/>
                            <a:pt x="136" y="460"/>
                            <a:pt x="0" y="504"/>
                          </a:cubicBez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accent2">
                            <a:alpha val="100000"/>
                          </a:schemeClr>
                        </a:gs>
                        <a:gs pos="100000">
                          <a:schemeClr val="folHlink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  <p:sp>
                  <p:nvSpPr>
                    <p:cNvPr id="13393" name="Freeform 97"/>
                    <p:cNvSpPr/>
                    <p:nvPr/>
                  </p:nvSpPr>
                  <p:spPr>
                    <a:xfrm rot="3144576">
                      <a:off x="3752" y="3435"/>
                      <a:ext cx="924" cy="490"/>
                    </a:xfrm>
                    <a:custGeom>
                      <a:avLst/>
                      <a:gdLst/>
                      <a:ahLst/>
                      <a:cxnLst>
                        <a:cxn ang="0">
                          <a:pos x="5" y="8"/>
                        </a:cxn>
                        <a:cxn ang="0">
                          <a:pos x="485" y="56"/>
                        </a:cxn>
                        <a:cxn ang="0">
                          <a:pos x="1157" y="200"/>
                        </a:cxn>
                        <a:cxn ang="0">
                          <a:pos x="1611" y="432"/>
                        </a:cxn>
                        <a:cxn ang="0">
                          <a:pos x="1756" y="609"/>
                        </a:cxn>
                        <a:cxn ang="0">
                          <a:pos x="1689" y="787"/>
                        </a:cxn>
                        <a:cxn ang="0">
                          <a:pos x="1589" y="632"/>
                        </a:cxn>
                        <a:cxn ang="0">
                          <a:pos x="1389" y="454"/>
                        </a:cxn>
                        <a:cxn ang="0">
                          <a:pos x="1109" y="296"/>
                        </a:cxn>
                        <a:cxn ang="0">
                          <a:pos x="581" y="152"/>
                        </a:cxn>
                        <a:cxn ang="0">
                          <a:pos x="0" y="76"/>
                        </a:cxn>
                        <a:cxn ang="0">
                          <a:pos x="5" y="8"/>
                        </a:cxn>
                      </a:cxnLst>
                      <a:rect l="0" t="0" r="0" b="0"/>
                      <a:pathLst>
                        <a:path w="1769" h="791">
                          <a:moveTo>
                            <a:pt x="5" y="8"/>
                          </a:moveTo>
                          <a:cubicBezTo>
                            <a:pt x="85" y="0"/>
                            <a:pt x="293" y="24"/>
                            <a:pt x="485" y="56"/>
                          </a:cubicBezTo>
                          <a:cubicBezTo>
                            <a:pt x="677" y="88"/>
                            <a:pt x="969" y="137"/>
                            <a:pt x="1157" y="200"/>
                          </a:cubicBezTo>
                          <a:cubicBezTo>
                            <a:pt x="1345" y="263"/>
                            <a:pt x="1511" y="364"/>
                            <a:pt x="1611" y="432"/>
                          </a:cubicBezTo>
                          <a:cubicBezTo>
                            <a:pt x="1711" y="500"/>
                            <a:pt x="1743" y="550"/>
                            <a:pt x="1756" y="609"/>
                          </a:cubicBezTo>
                          <a:cubicBezTo>
                            <a:pt x="1769" y="668"/>
                            <a:pt x="1717" y="783"/>
                            <a:pt x="1689" y="787"/>
                          </a:cubicBezTo>
                          <a:cubicBezTo>
                            <a:pt x="1661" y="791"/>
                            <a:pt x="1639" y="687"/>
                            <a:pt x="1589" y="632"/>
                          </a:cubicBezTo>
                          <a:cubicBezTo>
                            <a:pt x="1539" y="577"/>
                            <a:pt x="1469" y="510"/>
                            <a:pt x="1389" y="454"/>
                          </a:cubicBezTo>
                          <a:cubicBezTo>
                            <a:pt x="1309" y="398"/>
                            <a:pt x="1244" y="346"/>
                            <a:pt x="1109" y="296"/>
                          </a:cubicBezTo>
                          <a:cubicBezTo>
                            <a:pt x="974" y="246"/>
                            <a:pt x="766" y="189"/>
                            <a:pt x="581" y="152"/>
                          </a:cubicBezTo>
                          <a:cubicBezTo>
                            <a:pt x="396" y="115"/>
                            <a:pt x="96" y="100"/>
                            <a:pt x="0" y="76"/>
                          </a:cubicBezTo>
                          <a:lnTo>
                            <a:pt x="5" y="8"/>
                          </a:ln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folHlink">
                            <a:alpha val="100000"/>
                          </a:schemeClr>
                        </a:gs>
                        <a:gs pos="100000">
                          <a:schemeClr val="bg1">
                            <a:alpha val="100000"/>
                          </a:schemeClr>
                        </a:gs>
                      </a:gsLst>
                      <a:lin ang="540000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</p:grpSp>
              <p:grpSp>
                <p:nvGrpSpPr>
                  <p:cNvPr id="13380" name="Group 98"/>
                  <p:cNvGrpSpPr/>
                  <p:nvPr/>
                </p:nvGrpSpPr>
                <p:grpSpPr>
                  <a:xfrm>
                    <a:off x="3255" y="1838"/>
                    <a:ext cx="883" cy="2426"/>
                    <a:chOff x="3181" y="1866"/>
                    <a:chExt cx="883" cy="2426"/>
                  </a:xfrm>
                </p:grpSpPr>
                <p:sp>
                  <p:nvSpPr>
                    <p:cNvPr id="13390" name="Freeform 99"/>
                    <p:cNvSpPr/>
                    <p:nvPr/>
                  </p:nvSpPr>
                  <p:spPr>
                    <a:xfrm rot="3745735">
                      <a:off x="2506" y="2542"/>
                      <a:ext cx="1649" cy="299"/>
                    </a:xfrm>
                    <a:custGeom>
                      <a:avLst/>
                      <a:gdLst/>
                      <a:ahLst/>
                      <a:cxnLst>
                        <a:cxn ang="0">
                          <a:pos x="0" y="504"/>
                        </a:cxn>
                        <a:cxn ang="0">
                          <a:pos x="864" y="168"/>
                        </a:cxn>
                        <a:cxn ang="0">
                          <a:pos x="1776" y="24"/>
                        </a:cxn>
                        <a:cxn ang="0">
                          <a:pos x="2736" y="24"/>
                        </a:cxn>
                        <a:cxn ang="0">
                          <a:pos x="2720" y="103"/>
                        </a:cxn>
                        <a:cxn ang="0">
                          <a:pos x="1764" y="103"/>
                        </a:cxn>
                        <a:cxn ang="0">
                          <a:pos x="654" y="292"/>
                        </a:cxn>
                        <a:cxn ang="0">
                          <a:pos x="0" y="504"/>
                        </a:cxn>
                      </a:cxnLst>
                      <a:rect l="0" t="0" r="0" b="0"/>
                      <a:pathLst>
                        <a:path w="2736" h="504">
                          <a:moveTo>
                            <a:pt x="0" y="504"/>
                          </a:moveTo>
                          <a:cubicBezTo>
                            <a:pt x="24" y="488"/>
                            <a:pt x="568" y="248"/>
                            <a:pt x="864" y="168"/>
                          </a:cubicBezTo>
                          <a:cubicBezTo>
                            <a:pt x="1160" y="88"/>
                            <a:pt x="1464" y="48"/>
                            <a:pt x="1776" y="24"/>
                          </a:cubicBezTo>
                          <a:cubicBezTo>
                            <a:pt x="2088" y="0"/>
                            <a:pt x="2579" y="11"/>
                            <a:pt x="2736" y="24"/>
                          </a:cubicBezTo>
                          <a:lnTo>
                            <a:pt x="2720" y="103"/>
                          </a:lnTo>
                          <a:cubicBezTo>
                            <a:pt x="2558" y="116"/>
                            <a:pt x="2108" y="71"/>
                            <a:pt x="1764" y="103"/>
                          </a:cubicBezTo>
                          <a:cubicBezTo>
                            <a:pt x="1209" y="136"/>
                            <a:pt x="998" y="192"/>
                            <a:pt x="654" y="292"/>
                          </a:cubicBezTo>
                          <a:cubicBezTo>
                            <a:pt x="358" y="356"/>
                            <a:pt x="136" y="460"/>
                            <a:pt x="0" y="504"/>
                          </a:cubicBez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accent2">
                            <a:alpha val="100000"/>
                          </a:schemeClr>
                        </a:gs>
                        <a:gs pos="100000">
                          <a:schemeClr val="folHlink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  <p:sp>
                  <p:nvSpPr>
                    <p:cNvPr id="13391" name="Freeform 100"/>
                    <p:cNvSpPr/>
                    <p:nvPr/>
                  </p:nvSpPr>
                  <p:spPr>
                    <a:xfrm rot="3745735">
                      <a:off x="3387" y="3615"/>
                      <a:ext cx="884" cy="468"/>
                    </a:xfrm>
                    <a:custGeom>
                      <a:avLst/>
                      <a:gdLst/>
                      <a:ahLst/>
                      <a:cxnLst>
                        <a:cxn ang="0">
                          <a:pos x="5" y="8"/>
                        </a:cxn>
                        <a:cxn ang="0">
                          <a:pos x="485" y="56"/>
                        </a:cxn>
                        <a:cxn ang="0">
                          <a:pos x="1157" y="200"/>
                        </a:cxn>
                        <a:cxn ang="0">
                          <a:pos x="1611" y="432"/>
                        </a:cxn>
                        <a:cxn ang="0">
                          <a:pos x="1756" y="609"/>
                        </a:cxn>
                        <a:cxn ang="0">
                          <a:pos x="1689" y="787"/>
                        </a:cxn>
                        <a:cxn ang="0">
                          <a:pos x="1589" y="632"/>
                        </a:cxn>
                        <a:cxn ang="0">
                          <a:pos x="1389" y="454"/>
                        </a:cxn>
                        <a:cxn ang="0">
                          <a:pos x="1109" y="296"/>
                        </a:cxn>
                        <a:cxn ang="0">
                          <a:pos x="581" y="152"/>
                        </a:cxn>
                        <a:cxn ang="0">
                          <a:pos x="0" y="76"/>
                        </a:cxn>
                        <a:cxn ang="0">
                          <a:pos x="5" y="8"/>
                        </a:cxn>
                      </a:cxnLst>
                      <a:rect l="0" t="0" r="0" b="0"/>
                      <a:pathLst>
                        <a:path w="1769" h="791">
                          <a:moveTo>
                            <a:pt x="5" y="8"/>
                          </a:moveTo>
                          <a:cubicBezTo>
                            <a:pt x="85" y="0"/>
                            <a:pt x="293" y="24"/>
                            <a:pt x="485" y="56"/>
                          </a:cubicBezTo>
                          <a:cubicBezTo>
                            <a:pt x="677" y="88"/>
                            <a:pt x="969" y="137"/>
                            <a:pt x="1157" y="200"/>
                          </a:cubicBezTo>
                          <a:cubicBezTo>
                            <a:pt x="1345" y="263"/>
                            <a:pt x="1511" y="364"/>
                            <a:pt x="1611" y="432"/>
                          </a:cubicBezTo>
                          <a:cubicBezTo>
                            <a:pt x="1711" y="500"/>
                            <a:pt x="1743" y="550"/>
                            <a:pt x="1756" y="609"/>
                          </a:cubicBezTo>
                          <a:cubicBezTo>
                            <a:pt x="1769" y="668"/>
                            <a:pt x="1717" y="783"/>
                            <a:pt x="1689" y="787"/>
                          </a:cubicBezTo>
                          <a:cubicBezTo>
                            <a:pt x="1661" y="791"/>
                            <a:pt x="1639" y="687"/>
                            <a:pt x="1589" y="632"/>
                          </a:cubicBezTo>
                          <a:cubicBezTo>
                            <a:pt x="1539" y="577"/>
                            <a:pt x="1469" y="510"/>
                            <a:pt x="1389" y="454"/>
                          </a:cubicBezTo>
                          <a:cubicBezTo>
                            <a:pt x="1309" y="398"/>
                            <a:pt x="1244" y="346"/>
                            <a:pt x="1109" y="296"/>
                          </a:cubicBezTo>
                          <a:cubicBezTo>
                            <a:pt x="974" y="246"/>
                            <a:pt x="766" y="189"/>
                            <a:pt x="581" y="152"/>
                          </a:cubicBezTo>
                          <a:cubicBezTo>
                            <a:pt x="396" y="115"/>
                            <a:pt x="96" y="100"/>
                            <a:pt x="0" y="76"/>
                          </a:cubicBezTo>
                          <a:lnTo>
                            <a:pt x="5" y="8"/>
                          </a:ln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folHlink">
                            <a:alpha val="100000"/>
                          </a:schemeClr>
                        </a:gs>
                        <a:gs pos="100000">
                          <a:schemeClr val="bg1">
                            <a:alpha val="100000"/>
                          </a:schemeClr>
                        </a:gs>
                      </a:gsLst>
                      <a:lin ang="540000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</p:grpSp>
              <p:grpSp>
                <p:nvGrpSpPr>
                  <p:cNvPr id="13381" name="Group 101"/>
                  <p:cNvGrpSpPr/>
                  <p:nvPr/>
                </p:nvGrpSpPr>
                <p:grpSpPr>
                  <a:xfrm>
                    <a:off x="3080" y="1955"/>
                    <a:ext cx="619" cy="2386"/>
                    <a:chOff x="3006" y="1983"/>
                    <a:chExt cx="619" cy="2386"/>
                  </a:xfrm>
                </p:grpSpPr>
                <p:sp>
                  <p:nvSpPr>
                    <p:cNvPr id="13388" name="Freeform 102"/>
                    <p:cNvSpPr/>
                    <p:nvPr/>
                  </p:nvSpPr>
                  <p:spPr>
                    <a:xfrm rot="4286818">
                      <a:off x="2329" y="2661"/>
                      <a:ext cx="1600" cy="246"/>
                    </a:xfrm>
                    <a:custGeom>
                      <a:avLst/>
                      <a:gdLst/>
                      <a:ahLst/>
                      <a:cxnLst>
                        <a:cxn ang="0">
                          <a:pos x="0" y="504"/>
                        </a:cxn>
                        <a:cxn ang="0">
                          <a:pos x="864" y="168"/>
                        </a:cxn>
                        <a:cxn ang="0">
                          <a:pos x="1776" y="24"/>
                        </a:cxn>
                        <a:cxn ang="0">
                          <a:pos x="2736" y="24"/>
                        </a:cxn>
                        <a:cxn ang="0">
                          <a:pos x="2720" y="103"/>
                        </a:cxn>
                        <a:cxn ang="0">
                          <a:pos x="1764" y="103"/>
                        </a:cxn>
                        <a:cxn ang="0">
                          <a:pos x="654" y="292"/>
                        </a:cxn>
                        <a:cxn ang="0">
                          <a:pos x="0" y="504"/>
                        </a:cxn>
                      </a:cxnLst>
                      <a:rect l="0" t="0" r="0" b="0"/>
                      <a:pathLst>
                        <a:path w="2736" h="504">
                          <a:moveTo>
                            <a:pt x="0" y="504"/>
                          </a:moveTo>
                          <a:cubicBezTo>
                            <a:pt x="24" y="488"/>
                            <a:pt x="568" y="248"/>
                            <a:pt x="864" y="168"/>
                          </a:cubicBezTo>
                          <a:cubicBezTo>
                            <a:pt x="1160" y="88"/>
                            <a:pt x="1464" y="48"/>
                            <a:pt x="1776" y="24"/>
                          </a:cubicBezTo>
                          <a:cubicBezTo>
                            <a:pt x="2088" y="0"/>
                            <a:pt x="2579" y="11"/>
                            <a:pt x="2736" y="24"/>
                          </a:cubicBezTo>
                          <a:lnTo>
                            <a:pt x="2720" y="103"/>
                          </a:lnTo>
                          <a:cubicBezTo>
                            <a:pt x="2558" y="116"/>
                            <a:pt x="2108" y="71"/>
                            <a:pt x="1764" y="103"/>
                          </a:cubicBezTo>
                          <a:cubicBezTo>
                            <a:pt x="1209" y="136"/>
                            <a:pt x="998" y="192"/>
                            <a:pt x="654" y="292"/>
                          </a:cubicBezTo>
                          <a:cubicBezTo>
                            <a:pt x="358" y="356"/>
                            <a:pt x="136" y="460"/>
                            <a:pt x="0" y="504"/>
                          </a:cubicBez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accent2">
                            <a:alpha val="100000"/>
                          </a:schemeClr>
                        </a:gs>
                        <a:gs pos="100000">
                          <a:schemeClr val="folHlink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  <p:sp>
                  <p:nvSpPr>
                    <p:cNvPr id="13389" name="Freeform 103"/>
                    <p:cNvSpPr/>
                    <p:nvPr/>
                  </p:nvSpPr>
                  <p:spPr>
                    <a:xfrm rot="4286818">
                      <a:off x="3003" y="3746"/>
                      <a:ext cx="859" cy="386"/>
                    </a:xfrm>
                    <a:custGeom>
                      <a:avLst/>
                      <a:gdLst/>
                      <a:ahLst/>
                      <a:cxnLst>
                        <a:cxn ang="0">
                          <a:pos x="5" y="8"/>
                        </a:cxn>
                        <a:cxn ang="0">
                          <a:pos x="485" y="56"/>
                        </a:cxn>
                        <a:cxn ang="0">
                          <a:pos x="1157" y="200"/>
                        </a:cxn>
                        <a:cxn ang="0">
                          <a:pos x="1611" y="432"/>
                        </a:cxn>
                        <a:cxn ang="0">
                          <a:pos x="1756" y="609"/>
                        </a:cxn>
                        <a:cxn ang="0">
                          <a:pos x="1689" y="787"/>
                        </a:cxn>
                        <a:cxn ang="0">
                          <a:pos x="1589" y="632"/>
                        </a:cxn>
                        <a:cxn ang="0">
                          <a:pos x="1389" y="454"/>
                        </a:cxn>
                        <a:cxn ang="0">
                          <a:pos x="1109" y="296"/>
                        </a:cxn>
                        <a:cxn ang="0">
                          <a:pos x="581" y="152"/>
                        </a:cxn>
                        <a:cxn ang="0">
                          <a:pos x="0" y="76"/>
                        </a:cxn>
                        <a:cxn ang="0">
                          <a:pos x="5" y="8"/>
                        </a:cxn>
                      </a:cxnLst>
                      <a:rect l="0" t="0" r="0" b="0"/>
                      <a:pathLst>
                        <a:path w="1769" h="791">
                          <a:moveTo>
                            <a:pt x="5" y="8"/>
                          </a:moveTo>
                          <a:cubicBezTo>
                            <a:pt x="85" y="0"/>
                            <a:pt x="293" y="24"/>
                            <a:pt x="485" y="56"/>
                          </a:cubicBezTo>
                          <a:cubicBezTo>
                            <a:pt x="677" y="88"/>
                            <a:pt x="969" y="137"/>
                            <a:pt x="1157" y="200"/>
                          </a:cubicBezTo>
                          <a:cubicBezTo>
                            <a:pt x="1345" y="263"/>
                            <a:pt x="1511" y="364"/>
                            <a:pt x="1611" y="432"/>
                          </a:cubicBezTo>
                          <a:cubicBezTo>
                            <a:pt x="1711" y="500"/>
                            <a:pt x="1743" y="550"/>
                            <a:pt x="1756" y="609"/>
                          </a:cubicBezTo>
                          <a:cubicBezTo>
                            <a:pt x="1769" y="668"/>
                            <a:pt x="1717" y="783"/>
                            <a:pt x="1689" y="787"/>
                          </a:cubicBezTo>
                          <a:cubicBezTo>
                            <a:pt x="1661" y="791"/>
                            <a:pt x="1639" y="687"/>
                            <a:pt x="1589" y="632"/>
                          </a:cubicBezTo>
                          <a:cubicBezTo>
                            <a:pt x="1539" y="577"/>
                            <a:pt x="1469" y="510"/>
                            <a:pt x="1389" y="454"/>
                          </a:cubicBezTo>
                          <a:cubicBezTo>
                            <a:pt x="1309" y="398"/>
                            <a:pt x="1244" y="346"/>
                            <a:pt x="1109" y="296"/>
                          </a:cubicBezTo>
                          <a:cubicBezTo>
                            <a:pt x="974" y="246"/>
                            <a:pt x="766" y="189"/>
                            <a:pt x="581" y="152"/>
                          </a:cubicBezTo>
                          <a:cubicBezTo>
                            <a:pt x="396" y="115"/>
                            <a:pt x="96" y="100"/>
                            <a:pt x="0" y="76"/>
                          </a:cubicBezTo>
                          <a:lnTo>
                            <a:pt x="5" y="8"/>
                          </a:ln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folHlink">
                            <a:alpha val="100000"/>
                          </a:schemeClr>
                        </a:gs>
                        <a:gs pos="100000">
                          <a:schemeClr val="bg1">
                            <a:alpha val="100000"/>
                          </a:schemeClr>
                        </a:gs>
                      </a:gsLst>
                      <a:lin ang="540000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</p:grpSp>
              <p:grpSp>
                <p:nvGrpSpPr>
                  <p:cNvPr id="13382" name="Group 104"/>
                  <p:cNvGrpSpPr/>
                  <p:nvPr/>
                </p:nvGrpSpPr>
                <p:grpSpPr>
                  <a:xfrm>
                    <a:off x="2893" y="2073"/>
                    <a:ext cx="405" cy="2219"/>
                    <a:chOff x="2819" y="2101"/>
                    <a:chExt cx="405" cy="2219"/>
                  </a:xfrm>
                </p:grpSpPr>
                <p:sp>
                  <p:nvSpPr>
                    <p:cNvPr id="13386" name="Freeform 105"/>
                    <p:cNvSpPr/>
                    <p:nvPr/>
                  </p:nvSpPr>
                  <p:spPr>
                    <a:xfrm rot="4898956">
                      <a:off x="2206" y="2712"/>
                      <a:ext cx="1471" cy="246"/>
                    </a:xfrm>
                    <a:custGeom>
                      <a:avLst/>
                      <a:gdLst/>
                      <a:ahLst/>
                      <a:cxnLst>
                        <a:cxn ang="0">
                          <a:pos x="0" y="504"/>
                        </a:cxn>
                        <a:cxn ang="0">
                          <a:pos x="864" y="168"/>
                        </a:cxn>
                        <a:cxn ang="0">
                          <a:pos x="1776" y="24"/>
                        </a:cxn>
                        <a:cxn ang="0">
                          <a:pos x="2736" y="24"/>
                        </a:cxn>
                        <a:cxn ang="0">
                          <a:pos x="2720" y="103"/>
                        </a:cxn>
                        <a:cxn ang="0">
                          <a:pos x="1764" y="103"/>
                        </a:cxn>
                        <a:cxn ang="0">
                          <a:pos x="654" y="292"/>
                        </a:cxn>
                        <a:cxn ang="0">
                          <a:pos x="0" y="504"/>
                        </a:cxn>
                      </a:cxnLst>
                      <a:rect l="0" t="0" r="0" b="0"/>
                      <a:pathLst>
                        <a:path w="2736" h="504">
                          <a:moveTo>
                            <a:pt x="0" y="504"/>
                          </a:moveTo>
                          <a:cubicBezTo>
                            <a:pt x="24" y="488"/>
                            <a:pt x="568" y="248"/>
                            <a:pt x="864" y="168"/>
                          </a:cubicBezTo>
                          <a:cubicBezTo>
                            <a:pt x="1160" y="88"/>
                            <a:pt x="1464" y="48"/>
                            <a:pt x="1776" y="24"/>
                          </a:cubicBezTo>
                          <a:cubicBezTo>
                            <a:pt x="2088" y="0"/>
                            <a:pt x="2579" y="11"/>
                            <a:pt x="2736" y="24"/>
                          </a:cubicBezTo>
                          <a:lnTo>
                            <a:pt x="2720" y="103"/>
                          </a:lnTo>
                          <a:cubicBezTo>
                            <a:pt x="2558" y="116"/>
                            <a:pt x="2108" y="71"/>
                            <a:pt x="1764" y="103"/>
                          </a:cubicBezTo>
                          <a:cubicBezTo>
                            <a:pt x="1209" y="136"/>
                            <a:pt x="998" y="192"/>
                            <a:pt x="654" y="292"/>
                          </a:cubicBezTo>
                          <a:cubicBezTo>
                            <a:pt x="358" y="356"/>
                            <a:pt x="136" y="460"/>
                            <a:pt x="0" y="504"/>
                          </a:cubicBez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accent2">
                            <a:alpha val="100000"/>
                          </a:schemeClr>
                        </a:gs>
                        <a:gs pos="100000">
                          <a:schemeClr val="folHlink">
                            <a:alpha val="100000"/>
                          </a:schemeClr>
                        </a:gs>
                      </a:gsLst>
                      <a:lin ang="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  <p:sp>
                  <p:nvSpPr>
                    <p:cNvPr id="13387" name="Freeform 106"/>
                    <p:cNvSpPr/>
                    <p:nvPr/>
                  </p:nvSpPr>
                  <p:spPr>
                    <a:xfrm rot="4898956">
                      <a:off x="2635" y="3732"/>
                      <a:ext cx="790" cy="385"/>
                    </a:xfrm>
                    <a:custGeom>
                      <a:avLst/>
                      <a:gdLst/>
                      <a:ahLst/>
                      <a:cxnLst>
                        <a:cxn ang="0">
                          <a:pos x="5" y="8"/>
                        </a:cxn>
                        <a:cxn ang="0">
                          <a:pos x="485" y="56"/>
                        </a:cxn>
                        <a:cxn ang="0">
                          <a:pos x="1157" y="200"/>
                        </a:cxn>
                        <a:cxn ang="0">
                          <a:pos x="1611" y="432"/>
                        </a:cxn>
                        <a:cxn ang="0">
                          <a:pos x="1756" y="609"/>
                        </a:cxn>
                        <a:cxn ang="0">
                          <a:pos x="1689" y="787"/>
                        </a:cxn>
                        <a:cxn ang="0">
                          <a:pos x="1589" y="632"/>
                        </a:cxn>
                        <a:cxn ang="0">
                          <a:pos x="1389" y="454"/>
                        </a:cxn>
                        <a:cxn ang="0">
                          <a:pos x="1109" y="296"/>
                        </a:cxn>
                        <a:cxn ang="0">
                          <a:pos x="581" y="152"/>
                        </a:cxn>
                        <a:cxn ang="0">
                          <a:pos x="0" y="76"/>
                        </a:cxn>
                        <a:cxn ang="0">
                          <a:pos x="5" y="8"/>
                        </a:cxn>
                      </a:cxnLst>
                      <a:rect l="0" t="0" r="0" b="0"/>
                      <a:pathLst>
                        <a:path w="1769" h="791">
                          <a:moveTo>
                            <a:pt x="5" y="8"/>
                          </a:moveTo>
                          <a:cubicBezTo>
                            <a:pt x="85" y="0"/>
                            <a:pt x="293" y="24"/>
                            <a:pt x="485" y="56"/>
                          </a:cubicBezTo>
                          <a:cubicBezTo>
                            <a:pt x="677" y="88"/>
                            <a:pt x="969" y="137"/>
                            <a:pt x="1157" y="200"/>
                          </a:cubicBezTo>
                          <a:cubicBezTo>
                            <a:pt x="1345" y="263"/>
                            <a:pt x="1511" y="364"/>
                            <a:pt x="1611" y="432"/>
                          </a:cubicBezTo>
                          <a:cubicBezTo>
                            <a:pt x="1711" y="500"/>
                            <a:pt x="1743" y="550"/>
                            <a:pt x="1756" y="609"/>
                          </a:cubicBezTo>
                          <a:cubicBezTo>
                            <a:pt x="1769" y="668"/>
                            <a:pt x="1717" y="783"/>
                            <a:pt x="1689" y="787"/>
                          </a:cubicBezTo>
                          <a:cubicBezTo>
                            <a:pt x="1661" y="791"/>
                            <a:pt x="1639" y="687"/>
                            <a:pt x="1589" y="632"/>
                          </a:cubicBezTo>
                          <a:cubicBezTo>
                            <a:pt x="1539" y="577"/>
                            <a:pt x="1469" y="510"/>
                            <a:pt x="1389" y="454"/>
                          </a:cubicBezTo>
                          <a:cubicBezTo>
                            <a:pt x="1309" y="398"/>
                            <a:pt x="1244" y="346"/>
                            <a:pt x="1109" y="296"/>
                          </a:cubicBezTo>
                          <a:cubicBezTo>
                            <a:pt x="974" y="246"/>
                            <a:pt x="766" y="189"/>
                            <a:pt x="581" y="152"/>
                          </a:cubicBezTo>
                          <a:cubicBezTo>
                            <a:pt x="396" y="115"/>
                            <a:pt x="96" y="100"/>
                            <a:pt x="0" y="76"/>
                          </a:cubicBezTo>
                          <a:lnTo>
                            <a:pt x="5" y="8"/>
                          </a:ln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folHlink">
                            <a:alpha val="100000"/>
                          </a:schemeClr>
                        </a:gs>
                        <a:gs pos="100000">
                          <a:schemeClr val="bg1">
                            <a:alpha val="100000"/>
                          </a:schemeClr>
                        </a:gs>
                      </a:gsLst>
                      <a:lin ang="540000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</p:grpSp>
              <p:grpSp>
                <p:nvGrpSpPr>
                  <p:cNvPr id="13383" name="Group 107"/>
                  <p:cNvGrpSpPr/>
                  <p:nvPr/>
                </p:nvGrpSpPr>
                <p:grpSpPr>
                  <a:xfrm>
                    <a:off x="2372" y="2107"/>
                    <a:ext cx="426" cy="2185"/>
                    <a:chOff x="2287" y="2135"/>
                    <a:chExt cx="426" cy="2185"/>
                  </a:xfrm>
                </p:grpSpPr>
                <p:sp>
                  <p:nvSpPr>
                    <p:cNvPr id="13384" name="Freeform 108"/>
                    <p:cNvSpPr/>
                    <p:nvPr/>
                  </p:nvSpPr>
                  <p:spPr>
                    <a:xfrm rot="5755659">
                      <a:off x="1901" y="2759"/>
                      <a:ext cx="1437" cy="188"/>
                    </a:xfrm>
                    <a:custGeom>
                      <a:avLst/>
                      <a:gdLst/>
                      <a:ahLst/>
                      <a:cxnLst>
                        <a:cxn ang="0">
                          <a:pos x="0" y="504"/>
                        </a:cxn>
                        <a:cxn ang="0">
                          <a:pos x="864" y="168"/>
                        </a:cxn>
                        <a:cxn ang="0">
                          <a:pos x="1776" y="24"/>
                        </a:cxn>
                        <a:cxn ang="0">
                          <a:pos x="2736" y="24"/>
                        </a:cxn>
                        <a:cxn ang="0">
                          <a:pos x="2720" y="103"/>
                        </a:cxn>
                        <a:cxn ang="0">
                          <a:pos x="1764" y="103"/>
                        </a:cxn>
                        <a:cxn ang="0">
                          <a:pos x="654" y="292"/>
                        </a:cxn>
                        <a:cxn ang="0">
                          <a:pos x="0" y="504"/>
                        </a:cxn>
                      </a:cxnLst>
                      <a:rect l="0" t="0" r="0" b="0"/>
                      <a:pathLst>
                        <a:path w="2736" h="504">
                          <a:moveTo>
                            <a:pt x="0" y="504"/>
                          </a:moveTo>
                          <a:cubicBezTo>
                            <a:pt x="24" y="488"/>
                            <a:pt x="568" y="248"/>
                            <a:pt x="864" y="168"/>
                          </a:cubicBezTo>
                          <a:cubicBezTo>
                            <a:pt x="1160" y="88"/>
                            <a:pt x="1464" y="48"/>
                            <a:pt x="1776" y="24"/>
                          </a:cubicBezTo>
                          <a:cubicBezTo>
                            <a:pt x="2088" y="0"/>
                            <a:pt x="2579" y="11"/>
                            <a:pt x="2736" y="24"/>
                          </a:cubicBezTo>
                          <a:lnTo>
                            <a:pt x="2720" y="103"/>
                          </a:lnTo>
                          <a:cubicBezTo>
                            <a:pt x="2558" y="116"/>
                            <a:pt x="2108" y="71"/>
                            <a:pt x="1764" y="103"/>
                          </a:cubicBezTo>
                          <a:cubicBezTo>
                            <a:pt x="1209" y="136"/>
                            <a:pt x="998" y="192"/>
                            <a:pt x="654" y="292"/>
                          </a:cubicBezTo>
                          <a:cubicBezTo>
                            <a:pt x="358" y="356"/>
                            <a:pt x="136" y="460"/>
                            <a:pt x="0" y="504"/>
                          </a:cubicBez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accent2">
                            <a:alpha val="100000"/>
                          </a:schemeClr>
                        </a:gs>
                        <a:gs pos="100000">
                          <a:schemeClr val="folHlink">
                            <a:alpha val="100000"/>
                          </a:schemeClr>
                        </a:gs>
                      </a:gsLst>
                      <a:lin ang="540000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  <p:sp>
                  <p:nvSpPr>
                    <p:cNvPr id="13385" name="Freeform 109"/>
                    <p:cNvSpPr/>
                    <p:nvPr/>
                  </p:nvSpPr>
                  <p:spPr>
                    <a:xfrm rot="5755659">
                      <a:off x="2049" y="3787"/>
                      <a:ext cx="771" cy="295"/>
                    </a:xfrm>
                    <a:custGeom>
                      <a:avLst/>
                      <a:gdLst/>
                      <a:ahLst/>
                      <a:cxnLst>
                        <a:cxn ang="0">
                          <a:pos x="5" y="8"/>
                        </a:cxn>
                        <a:cxn ang="0">
                          <a:pos x="485" y="56"/>
                        </a:cxn>
                        <a:cxn ang="0">
                          <a:pos x="1157" y="200"/>
                        </a:cxn>
                        <a:cxn ang="0">
                          <a:pos x="1611" y="432"/>
                        </a:cxn>
                        <a:cxn ang="0">
                          <a:pos x="1756" y="609"/>
                        </a:cxn>
                        <a:cxn ang="0">
                          <a:pos x="1689" y="787"/>
                        </a:cxn>
                        <a:cxn ang="0">
                          <a:pos x="1589" y="632"/>
                        </a:cxn>
                        <a:cxn ang="0">
                          <a:pos x="1389" y="454"/>
                        </a:cxn>
                        <a:cxn ang="0">
                          <a:pos x="1109" y="296"/>
                        </a:cxn>
                        <a:cxn ang="0">
                          <a:pos x="581" y="152"/>
                        </a:cxn>
                        <a:cxn ang="0">
                          <a:pos x="0" y="76"/>
                        </a:cxn>
                        <a:cxn ang="0">
                          <a:pos x="5" y="8"/>
                        </a:cxn>
                      </a:cxnLst>
                      <a:rect l="0" t="0" r="0" b="0"/>
                      <a:pathLst>
                        <a:path w="1769" h="791">
                          <a:moveTo>
                            <a:pt x="5" y="8"/>
                          </a:moveTo>
                          <a:cubicBezTo>
                            <a:pt x="85" y="0"/>
                            <a:pt x="293" y="24"/>
                            <a:pt x="485" y="56"/>
                          </a:cubicBezTo>
                          <a:cubicBezTo>
                            <a:pt x="677" y="88"/>
                            <a:pt x="969" y="137"/>
                            <a:pt x="1157" y="200"/>
                          </a:cubicBezTo>
                          <a:cubicBezTo>
                            <a:pt x="1345" y="263"/>
                            <a:pt x="1511" y="364"/>
                            <a:pt x="1611" y="432"/>
                          </a:cubicBezTo>
                          <a:cubicBezTo>
                            <a:pt x="1711" y="500"/>
                            <a:pt x="1743" y="550"/>
                            <a:pt x="1756" y="609"/>
                          </a:cubicBezTo>
                          <a:cubicBezTo>
                            <a:pt x="1769" y="668"/>
                            <a:pt x="1717" y="783"/>
                            <a:pt x="1689" y="787"/>
                          </a:cubicBezTo>
                          <a:cubicBezTo>
                            <a:pt x="1661" y="791"/>
                            <a:pt x="1639" y="687"/>
                            <a:pt x="1589" y="632"/>
                          </a:cubicBezTo>
                          <a:cubicBezTo>
                            <a:pt x="1539" y="577"/>
                            <a:pt x="1469" y="510"/>
                            <a:pt x="1389" y="454"/>
                          </a:cubicBezTo>
                          <a:cubicBezTo>
                            <a:pt x="1309" y="398"/>
                            <a:pt x="1244" y="346"/>
                            <a:pt x="1109" y="296"/>
                          </a:cubicBezTo>
                          <a:cubicBezTo>
                            <a:pt x="974" y="246"/>
                            <a:pt x="766" y="189"/>
                            <a:pt x="581" y="152"/>
                          </a:cubicBezTo>
                          <a:cubicBezTo>
                            <a:pt x="396" y="115"/>
                            <a:pt x="96" y="100"/>
                            <a:pt x="0" y="76"/>
                          </a:cubicBezTo>
                          <a:lnTo>
                            <a:pt x="5" y="8"/>
                          </a:lnTo>
                          <a:close/>
                        </a:path>
                      </a:pathLst>
                    </a:custGeom>
                    <a:gradFill rotWithShape="0">
                      <a:gsLst>
                        <a:gs pos="0">
                          <a:schemeClr val="folHlink">
                            <a:alpha val="100000"/>
                          </a:schemeClr>
                        </a:gs>
                        <a:gs pos="100000">
                          <a:schemeClr val="bg1">
                            <a:alpha val="100000"/>
                          </a:schemeClr>
                        </a:gs>
                      </a:gsLst>
                      <a:lin ang="5400000" scaled="1"/>
                      <a:tileRect/>
                    </a:gradFill>
                    <a:ln w="9525">
                      <a:noFill/>
                    </a:ln>
                  </p:spPr>
                  <p:txBody>
                    <a:bodyPr/>
                    <a:lstStyle/>
                    <a:p>
                      <a:endParaRPr lang="en-US"/>
                    </a:p>
                  </p:txBody>
                </p:sp>
              </p:grpSp>
            </p:grpSp>
          </p:grpSp>
          <p:grpSp>
            <p:nvGrpSpPr>
              <p:cNvPr id="13338" name="Group 110"/>
              <p:cNvGrpSpPr/>
              <p:nvPr/>
            </p:nvGrpSpPr>
            <p:grpSpPr>
              <a:xfrm>
                <a:off x="74" y="313"/>
                <a:ext cx="5459" cy="3667"/>
                <a:chOff x="74" y="313"/>
                <a:chExt cx="5459" cy="3667"/>
              </a:xfrm>
            </p:grpSpPr>
            <p:grpSp>
              <p:nvGrpSpPr>
                <p:cNvPr id="13339" name="Group 111"/>
                <p:cNvGrpSpPr/>
                <p:nvPr/>
              </p:nvGrpSpPr>
              <p:grpSpPr>
                <a:xfrm>
                  <a:off x="74" y="313"/>
                  <a:ext cx="5459" cy="3667"/>
                  <a:chOff x="74" y="313"/>
                  <a:chExt cx="5459" cy="3667"/>
                </a:xfrm>
              </p:grpSpPr>
              <p:sp>
                <p:nvSpPr>
                  <p:cNvPr id="13341" name="Arc 112"/>
                  <p:cNvSpPr/>
                  <p:nvPr/>
                </p:nvSpPr>
                <p:spPr>
                  <a:xfrm flipV="1">
                    <a:off x="2965" y="456"/>
                    <a:ext cx="2568" cy="2047"/>
                  </a:xfrm>
                  <a:custGeom>
                    <a:avLst/>
                    <a:gdLst/>
                    <a:ahLst/>
                    <a:cxnLst>
                      <a:cxn ang="0">
                        <a:pos x="2568" y="990"/>
                      </a:cxn>
                      <a:cxn ang="0">
                        <a:pos x="0" y="1156"/>
                      </a:cxn>
                      <a:cxn ang="0">
                        <a:pos x="1246" y="0"/>
                      </a:cxn>
                    </a:cxnLst>
                    <a:rect l="0" t="0" r="0" b="0"/>
                    <a:pathLst>
                      <a:path w="36729" h="21600" fill="none">
                        <a:moveTo>
                          <a:pt x="36729" y="10451"/>
                        </a:moveTo>
                        <a:cubicBezTo>
                          <a:pt x="32926" y="17330"/>
                          <a:pt x="25686" y="21599"/>
                          <a:pt x="17826" y="21600"/>
                        </a:cubicBezTo>
                        <a:cubicBezTo>
                          <a:pt x="10696" y="21600"/>
                          <a:pt x="4025" y="18081"/>
                          <a:pt x="-1" y="12197"/>
                        </a:cubicBezTo>
                      </a:path>
                      <a:path w="36729" h="21600" stroke="0">
                        <a:moveTo>
                          <a:pt x="36729" y="10451"/>
                        </a:moveTo>
                        <a:cubicBezTo>
                          <a:pt x="32926" y="17330"/>
                          <a:pt x="25686" y="21599"/>
                          <a:pt x="17826" y="21600"/>
                        </a:cubicBezTo>
                        <a:cubicBezTo>
                          <a:pt x="10696" y="21600"/>
                          <a:pt x="4025" y="18081"/>
                          <a:pt x="-1" y="12197"/>
                        </a:cubicBezTo>
                        <a:lnTo>
                          <a:pt x="17826" y="0"/>
                        </a:lnTo>
                        <a:lnTo>
                          <a:pt x="36729" y="10451"/>
                        </a:lnTo>
                        <a:close/>
                      </a:path>
                    </a:pathLst>
                  </a:custGeom>
                  <a:noFill/>
                  <a:ln w="9525" cap="flat" cmpd="sng">
                    <a:solidFill>
                      <a:schemeClr val="accent1">
                        <a:alpha val="100000"/>
                      </a:schemeClr>
                    </a:solidFill>
                    <a:prstDash val="solid"/>
                    <a:round/>
                    <a:headEnd type="none" w="med" len="med"/>
                    <a:tailEnd type="none" w="med" len="med"/>
                  </a:ln>
                </p:spPr>
                <p:txBody>
                  <a:bodyPr/>
                  <a:lstStyle/>
                  <a:p>
                    <a:endParaRPr lang="en-US"/>
                  </a:p>
                </p:txBody>
              </p:sp>
              <p:sp>
                <p:nvSpPr>
                  <p:cNvPr id="13342" name="Arc 113"/>
                  <p:cNvSpPr/>
                  <p:nvPr/>
                </p:nvSpPr>
                <p:spPr>
                  <a:xfrm flipH="1">
                    <a:off x="387" y="1601"/>
                    <a:ext cx="2017" cy="2379"/>
                  </a:xfrm>
                  <a:custGeom>
                    <a:avLst/>
                    <a:gdLst/>
                    <a:ahLst/>
                    <a:cxnLst>
                      <a:cxn ang="0">
                        <a:pos x="0" y="203"/>
                      </a:cxn>
                      <a:cxn ang="0">
                        <a:pos x="2016" y="2379"/>
                      </a:cxn>
                      <a:cxn ang="0">
                        <a:pos x="587" y="2304"/>
                      </a:cxn>
                    </a:cxnLst>
                    <a:rect l="0" t="0" r="0" b="0"/>
                    <a:pathLst>
                      <a:path w="30473" h="22305" fill="none">
                        <a:moveTo>
                          <a:pt x="-1" y="1906"/>
                        </a:moveTo>
                        <a:cubicBezTo>
                          <a:pt x="2789" y="649"/>
                          <a:pt x="5813" y="-1"/>
                          <a:pt x="8873" y="0"/>
                        </a:cubicBezTo>
                        <a:cubicBezTo>
                          <a:pt x="20802" y="0"/>
                          <a:pt x="30473" y="9670"/>
                          <a:pt x="30473" y="21600"/>
                        </a:cubicBezTo>
                        <a:cubicBezTo>
                          <a:pt x="30473" y="21835"/>
                          <a:pt x="30469" y="22070"/>
                          <a:pt x="30461" y="22304"/>
                        </a:cubicBezTo>
                      </a:path>
                      <a:path w="30473" h="22305" stroke="0">
                        <a:moveTo>
                          <a:pt x="-1" y="1906"/>
                        </a:moveTo>
                        <a:cubicBezTo>
                          <a:pt x="2789" y="649"/>
                          <a:pt x="5813" y="-1"/>
                          <a:pt x="8873" y="0"/>
                        </a:cubicBezTo>
                        <a:cubicBezTo>
                          <a:pt x="20802" y="0"/>
                          <a:pt x="30473" y="9670"/>
                          <a:pt x="30473" y="21600"/>
                        </a:cubicBezTo>
                        <a:cubicBezTo>
                          <a:pt x="30473" y="21835"/>
                          <a:pt x="30469" y="22070"/>
                          <a:pt x="30461" y="22304"/>
                        </a:cubicBezTo>
                        <a:lnTo>
                          <a:pt x="8873" y="21600"/>
                        </a:lnTo>
                        <a:lnTo>
                          <a:pt x="-1" y="1906"/>
                        </a:lnTo>
                        <a:close/>
                      </a:path>
                    </a:pathLst>
                  </a:custGeom>
                  <a:noFill/>
                  <a:ln w="9525" cap="flat" cmpd="sng">
                    <a:solidFill>
                      <a:schemeClr val="folHlink">
                        <a:alpha val="100000"/>
                      </a:schemeClr>
                    </a:solidFill>
                    <a:prstDash val="solid"/>
                    <a:round/>
                    <a:headEnd type="none" w="med" len="med"/>
                    <a:tailEnd type="none" w="med" len="med"/>
                  </a:ln>
                </p:spPr>
                <p:txBody>
                  <a:bodyPr/>
                  <a:lstStyle/>
                  <a:p>
                    <a:endParaRPr lang="en-US"/>
                  </a:p>
                </p:txBody>
              </p:sp>
              <p:sp>
                <p:nvSpPr>
                  <p:cNvPr id="13343" name="Arc 114"/>
                  <p:cNvSpPr/>
                  <p:nvPr/>
                </p:nvSpPr>
                <p:spPr>
                  <a:xfrm>
                    <a:off x="3028" y="1181"/>
                    <a:ext cx="1426" cy="2380"/>
                  </a:xfrm>
                  <a:custGeom>
                    <a:avLst/>
                    <a:gdLst/>
                    <a:ahLst/>
                    <a:cxnLst>
                      <a:cxn ang="0">
                        <a:pos x="0" y="481"/>
                      </a:cxn>
                      <a:cxn ang="0">
                        <a:pos x="1426" y="2380"/>
                      </a:cxn>
                      <a:cxn ang="0">
                        <a:pos x="541" y="2305"/>
                      </a:cxn>
                    </a:cxnLst>
                    <a:rect l="0" t="0" r="0" b="0"/>
                    <a:pathLst>
                      <a:path w="34812" h="22305" fill="none">
                        <a:moveTo>
                          <a:pt x="-1" y="4511"/>
                        </a:moveTo>
                        <a:cubicBezTo>
                          <a:pt x="3783" y="1586"/>
                          <a:pt x="8429" y="-1"/>
                          <a:pt x="13212" y="0"/>
                        </a:cubicBezTo>
                        <a:cubicBezTo>
                          <a:pt x="25141" y="0"/>
                          <a:pt x="34812" y="9670"/>
                          <a:pt x="34812" y="21600"/>
                        </a:cubicBezTo>
                        <a:cubicBezTo>
                          <a:pt x="34812" y="21835"/>
                          <a:pt x="34808" y="22070"/>
                          <a:pt x="34800" y="22304"/>
                        </a:cubicBezTo>
                      </a:path>
                      <a:path w="34812" h="22305" stroke="0">
                        <a:moveTo>
                          <a:pt x="-1" y="4511"/>
                        </a:moveTo>
                        <a:cubicBezTo>
                          <a:pt x="3783" y="1586"/>
                          <a:pt x="8429" y="-1"/>
                          <a:pt x="13212" y="0"/>
                        </a:cubicBezTo>
                        <a:cubicBezTo>
                          <a:pt x="25141" y="0"/>
                          <a:pt x="34812" y="9670"/>
                          <a:pt x="34812" y="21600"/>
                        </a:cubicBezTo>
                        <a:cubicBezTo>
                          <a:pt x="34812" y="21835"/>
                          <a:pt x="34808" y="22070"/>
                          <a:pt x="34800" y="22304"/>
                        </a:cubicBezTo>
                        <a:lnTo>
                          <a:pt x="13212" y="21600"/>
                        </a:lnTo>
                        <a:lnTo>
                          <a:pt x="-1" y="4511"/>
                        </a:lnTo>
                        <a:close/>
                      </a:path>
                    </a:pathLst>
                  </a:custGeom>
                  <a:noFill/>
                  <a:ln w="9525" cap="flat" cmpd="sng">
                    <a:solidFill>
                      <a:schemeClr val="accent1">
                        <a:alpha val="100000"/>
                      </a:schemeClr>
                    </a:solidFill>
                    <a:prstDash val="solid"/>
                    <a:round/>
                    <a:headEnd type="none" w="med" len="med"/>
                    <a:tailEnd type="none" w="med" len="med"/>
                  </a:ln>
                </p:spPr>
                <p:txBody>
                  <a:bodyPr/>
                  <a:lstStyle/>
                  <a:p>
                    <a:endParaRPr lang="en-US"/>
                  </a:p>
                </p:txBody>
              </p:sp>
              <p:sp>
                <p:nvSpPr>
                  <p:cNvPr id="13344" name="Arc 115"/>
                  <p:cNvSpPr/>
                  <p:nvPr/>
                </p:nvSpPr>
                <p:spPr>
                  <a:xfrm flipH="1">
                    <a:off x="73" y="812"/>
                    <a:ext cx="2541" cy="2380"/>
                  </a:xfrm>
                  <a:custGeom>
                    <a:avLst/>
                    <a:gdLst/>
                    <a:ahLst/>
                    <a:cxnLst>
                      <a:cxn ang="0">
                        <a:pos x="0" y="670"/>
                      </a:cxn>
                      <a:cxn ang="0">
                        <a:pos x="2540" y="2380"/>
                      </a:cxn>
                      <a:cxn ang="0">
                        <a:pos x="1051" y="2305"/>
                      </a:cxn>
                    </a:cxnLst>
                    <a:rect l="0" t="0" r="0" b="0"/>
                    <a:pathLst>
                      <a:path w="36830" h="22305" fill="none">
                        <a:moveTo>
                          <a:pt x="0" y="6283"/>
                        </a:moveTo>
                        <a:cubicBezTo>
                          <a:pt x="4047" y="2258"/>
                          <a:pt x="9522" y="-1"/>
                          <a:pt x="15230" y="0"/>
                        </a:cubicBezTo>
                        <a:cubicBezTo>
                          <a:pt x="27159" y="0"/>
                          <a:pt x="36830" y="9670"/>
                          <a:pt x="36830" y="21600"/>
                        </a:cubicBezTo>
                        <a:cubicBezTo>
                          <a:pt x="36830" y="21835"/>
                          <a:pt x="36826" y="22070"/>
                          <a:pt x="36818" y="22304"/>
                        </a:cubicBezTo>
                      </a:path>
                      <a:path w="36830" h="22305" stroke="0">
                        <a:moveTo>
                          <a:pt x="0" y="6283"/>
                        </a:moveTo>
                        <a:cubicBezTo>
                          <a:pt x="4047" y="2258"/>
                          <a:pt x="9522" y="-1"/>
                          <a:pt x="15230" y="0"/>
                        </a:cubicBezTo>
                        <a:cubicBezTo>
                          <a:pt x="27159" y="0"/>
                          <a:pt x="36830" y="9670"/>
                          <a:pt x="36830" y="21600"/>
                        </a:cubicBezTo>
                        <a:cubicBezTo>
                          <a:pt x="36830" y="21835"/>
                          <a:pt x="36826" y="22070"/>
                          <a:pt x="36818" y="22304"/>
                        </a:cubicBezTo>
                        <a:lnTo>
                          <a:pt x="15230" y="21600"/>
                        </a:lnTo>
                        <a:lnTo>
                          <a:pt x="0" y="6283"/>
                        </a:lnTo>
                        <a:close/>
                      </a:path>
                    </a:pathLst>
                  </a:custGeom>
                  <a:noFill/>
                  <a:ln w="9525" cap="flat" cmpd="sng">
                    <a:solidFill>
                      <a:schemeClr val="folHlink">
                        <a:alpha val="100000"/>
                      </a:schemeClr>
                    </a:solidFill>
                    <a:prstDash val="solid"/>
                    <a:round/>
                    <a:headEnd type="none" w="med" len="med"/>
                    <a:tailEnd type="none" w="med" len="med"/>
                  </a:ln>
                </p:spPr>
                <p:txBody>
                  <a:bodyPr/>
                  <a:lstStyle/>
                  <a:p>
                    <a:endParaRPr lang="en-US"/>
                  </a:p>
                </p:txBody>
              </p:sp>
              <p:sp>
                <p:nvSpPr>
                  <p:cNvPr id="13345" name="Arc 116"/>
                  <p:cNvSpPr/>
                  <p:nvPr/>
                </p:nvSpPr>
                <p:spPr>
                  <a:xfrm flipH="1">
                    <a:off x="789" y="313"/>
                    <a:ext cx="1851" cy="2304"/>
                  </a:xfrm>
                  <a:custGeom>
                    <a:avLst/>
                    <a:gdLst/>
                    <a:ahLst/>
                    <a:cxnLst>
                      <a:cxn ang="0">
                        <a:pos x="0" y="1068"/>
                      </a:cxn>
                      <a:cxn ang="0">
                        <a:pos x="1851" y="518"/>
                      </a:cxn>
                      <a:cxn ang="0">
                        <a:pos x="1058" y="2304"/>
                      </a:cxn>
                    </a:cxnLst>
                    <a:rect l="0" t="0" r="0" b="0"/>
                    <a:pathLst>
                      <a:path w="31881" h="21600" fill="none">
                        <a:moveTo>
                          <a:pt x="-1" y="10015"/>
                        </a:moveTo>
                        <a:cubicBezTo>
                          <a:pt x="3963" y="3778"/>
                          <a:pt x="10840" y="-1"/>
                          <a:pt x="18231" y="0"/>
                        </a:cubicBezTo>
                        <a:cubicBezTo>
                          <a:pt x="23204" y="0"/>
                          <a:pt x="28026" y="1716"/>
                          <a:pt x="31881" y="4859"/>
                        </a:cubicBezTo>
                      </a:path>
                      <a:path w="31881" h="21600" stroke="0">
                        <a:moveTo>
                          <a:pt x="-1" y="10015"/>
                        </a:moveTo>
                        <a:cubicBezTo>
                          <a:pt x="3963" y="3778"/>
                          <a:pt x="10840" y="-1"/>
                          <a:pt x="18231" y="0"/>
                        </a:cubicBezTo>
                        <a:cubicBezTo>
                          <a:pt x="23204" y="0"/>
                          <a:pt x="28026" y="1716"/>
                          <a:pt x="31881" y="4859"/>
                        </a:cubicBezTo>
                        <a:lnTo>
                          <a:pt x="18231" y="21600"/>
                        </a:lnTo>
                        <a:lnTo>
                          <a:pt x="-1" y="10015"/>
                        </a:lnTo>
                        <a:close/>
                      </a:path>
                    </a:pathLst>
                  </a:custGeom>
                  <a:noFill/>
                  <a:ln w="9525" cap="flat" cmpd="sng">
                    <a:solidFill>
                      <a:schemeClr val="accent1">
                        <a:alpha val="100000"/>
                      </a:schemeClr>
                    </a:solidFill>
                    <a:prstDash val="solid"/>
                    <a:round/>
                    <a:headEnd type="none" w="med" len="med"/>
                    <a:tailEnd type="none" w="med" len="med"/>
                  </a:ln>
                </p:spPr>
                <p:txBody>
                  <a:bodyPr/>
                  <a:lstStyle/>
                  <a:p>
                    <a:endParaRPr lang="en-US"/>
                  </a:p>
                </p:txBody>
              </p:sp>
              <p:sp>
                <p:nvSpPr>
                  <p:cNvPr id="13346" name="Arc 117"/>
                  <p:cNvSpPr/>
                  <p:nvPr/>
                </p:nvSpPr>
                <p:spPr>
                  <a:xfrm>
                    <a:off x="2763" y="1281"/>
                    <a:ext cx="763" cy="2304"/>
                  </a:xfrm>
                  <a:custGeom>
                    <a:avLst/>
                    <a:gdLst/>
                    <a:ahLst/>
                    <a:cxnLst>
                      <a:cxn ang="0">
                        <a:pos x="0" y="481"/>
                      </a:cxn>
                      <a:cxn ang="0">
                        <a:pos x="763" y="1020"/>
                      </a:cxn>
                      <a:cxn ang="0">
                        <a:pos x="324" y="2304"/>
                      </a:cxn>
                    </a:cxnLst>
                    <a:rect l="0" t="0" r="0" b="0"/>
                    <a:pathLst>
                      <a:path w="31146" h="21600" fill="none">
                        <a:moveTo>
                          <a:pt x="-1" y="4511"/>
                        </a:moveTo>
                        <a:cubicBezTo>
                          <a:pt x="3783" y="1586"/>
                          <a:pt x="8429" y="-1"/>
                          <a:pt x="13212" y="0"/>
                        </a:cubicBezTo>
                        <a:cubicBezTo>
                          <a:pt x="20409" y="0"/>
                          <a:pt x="27134" y="3585"/>
                          <a:pt x="31145" y="9561"/>
                        </a:cubicBezTo>
                      </a:path>
                      <a:path w="31146" h="21600" stroke="0">
                        <a:moveTo>
                          <a:pt x="-1" y="4511"/>
                        </a:moveTo>
                        <a:cubicBezTo>
                          <a:pt x="3783" y="1586"/>
                          <a:pt x="8429" y="-1"/>
                          <a:pt x="13212" y="0"/>
                        </a:cubicBezTo>
                        <a:cubicBezTo>
                          <a:pt x="20409" y="0"/>
                          <a:pt x="27134" y="3585"/>
                          <a:pt x="31145" y="9561"/>
                        </a:cubicBezTo>
                        <a:lnTo>
                          <a:pt x="13212" y="21600"/>
                        </a:lnTo>
                        <a:lnTo>
                          <a:pt x="-1" y="4511"/>
                        </a:lnTo>
                        <a:close/>
                      </a:path>
                    </a:pathLst>
                  </a:custGeom>
                  <a:noFill/>
                  <a:ln w="9525" cap="flat" cmpd="sng">
                    <a:solidFill>
                      <a:schemeClr val="accent2">
                        <a:alpha val="100000"/>
                      </a:schemeClr>
                    </a:solidFill>
                    <a:prstDash val="solid"/>
                    <a:round/>
                    <a:headEnd type="none" w="med" len="med"/>
                    <a:tailEnd type="none" w="med" len="med"/>
                  </a:ln>
                </p:spPr>
                <p:txBody>
                  <a:bodyPr/>
                  <a:lstStyle/>
                  <a:p>
                    <a:endParaRPr lang="en-US"/>
                  </a:p>
                </p:txBody>
              </p:sp>
              <p:sp>
                <p:nvSpPr>
                  <p:cNvPr id="13347" name="Freeform 118"/>
                  <p:cNvSpPr/>
                  <p:nvPr/>
                </p:nvSpPr>
                <p:spPr>
                  <a:xfrm flipH="1">
                    <a:off x="1799" y="438"/>
                    <a:ext cx="418" cy="1524"/>
                  </a:xfrm>
                  <a:custGeom>
                    <a:avLst/>
                    <a:gdLst/>
                    <a:ahLst/>
                    <a:cxnLst>
                      <a:cxn ang="0">
                        <a:pos x="0" y="64"/>
                      </a:cxn>
                      <a:cxn ang="0">
                        <a:pos x="240" y="16"/>
                      </a:cxn>
                      <a:cxn ang="0">
                        <a:pos x="96" y="160"/>
                      </a:cxn>
                      <a:cxn ang="0">
                        <a:pos x="336" y="160"/>
                      </a:cxn>
                      <a:cxn ang="0">
                        <a:pos x="192" y="304"/>
                      </a:cxn>
                      <a:cxn ang="0">
                        <a:pos x="384" y="352"/>
                      </a:cxn>
                      <a:cxn ang="0">
                        <a:pos x="288" y="448"/>
                      </a:cxn>
                      <a:cxn ang="0">
                        <a:pos x="480" y="496"/>
                      </a:cxn>
                      <a:cxn ang="0">
                        <a:pos x="384" y="592"/>
                      </a:cxn>
                      <a:cxn ang="0">
                        <a:pos x="528" y="640"/>
                      </a:cxn>
                      <a:cxn ang="0">
                        <a:pos x="480" y="736"/>
                      </a:cxn>
                      <a:cxn ang="0">
                        <a:pos x="576" y="832"/>
                      </a:cxn>
                      <a:cxn ang="0">
                        <a:pos x="576" y="928"/>
                      </a:cxn>
                      <a:cxn ang="0">
                        <a:pos x="672" y="1072"/>
                      </a:cxn>
                      <a:cxn ang="0">
                        <a:pos x="624" y="1216"/>
                      </a:cxn>
                      <a:cxn ang="0">
                        <a:pos x="720" y="1312"/>
                      </a:cxn>
                      <a:cxn ang="0">
                        <a:pos x="672" y="1456"/>
                      </a:cxn>
                      <a:cxn ang="0">
                        <a:pos x="720" y="1600"/>
                      </a:cxn>
                      <a:cxn ang="0">
                        <a:pos x="672" y="1696"/>
                      </a:cxn>
                      <a:cxn ang="0">
                        <a:pos x="768" y="1840"/>
                      </a:cxn>
                      <a:cxn ang="0">
                        <a:pos x="720" y="1984"/>
                      </a:cxn>
                      <a:cxn ang="0">
                        <a:pos x="768" y="2176"/>
                      </a:cxn>
                      <a:cxn ang="0">
                        <a:pos x="720" y="2224"/>
                      </a:cxn>
                      <a:cxn ang="0">
                        <a:pos x="768" y="2368"/>
                      </a:cxn>
                    </a:cxnLst>
                    <a:rect l="0" t="0" r="0" b="0"/>
                    <a:pathLst>
                      <a:path w="776" h="2368">
                        <a:moveTo>
                          <a:pt x="0" y="64"/>
                        </a:moveTo>
                        <a:cubicBezTo>
                          <a:pt x="112" y="32"/>
                          <a:pt x="224" y="0"/>
                          <a:pt x="240" y="16"/>
                        </a:cubicBezTo>
                        <a:cubicBezTo>
                          <a:pt x="256" y="32"/>
                          <a:pt x="80" y="136"/>
                          <a:pt x="96" y="160"/>
                        </a:cubicBezTo>
                        <a:cubicBezTo>
                          <a:pt x="112" y="184"/>
                          <a:pt x="320" y="136"/>
                          <a:pt x="336" y="160"/>
                        </a:cubicBezTo>
                        <a:cubicBezTo>
                          <a:pt x="352" y="184"/>
                          <a:pt x="184" y="272"/>
                          <a:pt x="192" y="304"/>
                        </a:cubicBezTo>
                        <a:cubicBezTo>
                          <a:pt x="200" y="336"/>
                          <a:pt x="368" y="328"/>
                          <a:pt x="384" y="352"/>
                        </a:cubicBezTo>
                        <a:cubicBezTo>
                          <a:pt x="400" y="376"/>
                          <a:pt x="272" y="424"/>
                          <a:pt x="288" y="448"/>
                        </a:cubicBezTo>
                        <a:cubicBezTo>
                          <a:pt x="304" y="472"/>
                          <a:pt x="464" y="472"/>
                          <a:pt x="480" y="496"/>
                        </a:cubicBezTo>
                        <a:cubicBezTo>
                          <a:pt x="496" y="520"/>
                          <a:pt x="376" y="568"/>
                          <a:pt x="384" y="592"/>
                        </a:cubicBezTo>
                        <a:cubicBezTo>
                          <a:pt x="392" y="616"/>
                          <a:pt x="512" y="616"/>
                          <a:pt x="528" y="640"/>
                        </a:cubicBezTo>
                        <a:cubicBezTo>
                          <a:pt x="544" y="664"/>
                          <a:pt x="472" y="704"/>
                          <a:pt x="480" y="736"/>
                        </a:cubicBezTo>
                        <a:cubicBezTo>
                          <a:pt x="488" y="768"/>
                          <a:pt x="560" y="800"/>
                          <a:pt x="576" y="832"/>
                        </a:cubicBezTo>
                        <a:cubicBezTo>
                          <a:pt x="592" y="864"/>
                          <a:pt x="560" y="888"/>
                          <a:pt x="576" y="928"/>
                        </a:cubicBezTo>
                        <a:cubicBezTo>
                          <a:pt x="592" y="968"/>
                          <a:pt x="664" y="1024"/>
                          <a:pt x="672" y="1072"/>
                        </a:cubicBezTo>
                        <a:cubicBezTo>
                          <a:pt x="680" y="1120"/>
                          <a:pt x="616" y="1176"/>
                          <a:pt x="624" y="1216"/>
                        </a:cubicBezTo>
                        <a:cubicBezTo>
                          <a:pt x="632" y="1256"/>
                          <a:pt x="712" y="1272"/>
                          <a:pt x="720" y="1312"/>
                        </a:cubicBezTo>
                        <a:cubicBezTo>
                          <a:pt x="728" y="1352"/>
                          <a:pt x="672" y="1408"/>
                          <a:pt x="672" y="1456"/>
                        </a:cubicBezTo>
                        <a:cubicBezTo>
                          <a:pt x="672" y="1504"/>
                          <a:pt x="720" y="1560"/>
                          <a:pt x="720" y="1600"/>
                        </a:cubicBezTo>
                        <a:cubicBezTo>
                          <a:pt x="720" y="1640"/>
                          <a:pt x="664" y="1656"/>
                          <a:pt x="672" y="1696"/>
                        </a:cubicBezTo>
                        <a:cubicBezTo>
                          <a:pt x="680" y="1736"/>
                          <a:pt x="760" y="1792"/>
                          <a:pt x="768" y="1840"/>
                        </a:cubicBezTo>
                        <a:cubicBezTo>
                          <a:pt x="776" y="1888"/>
                          <a:pt x="720" y="1928"/>
                          <a:pt x="720" y="1984"/>
                        </a:cubicBezTo>
                        <a:cubicBezTo>
                          <a:pt x="720" y="2040"/>
                          <a:pt x="768" y="2136"/>
                          <a:pt x="768" y="2176"/>
                        </a:cubicBezTo>
                        <a:cubicBezTo>
                          <a:pt x="768" y="2216"/>
                          <a:pt x="720" y="2192"/>
                          <a:pt x="720" y="2224"/>
                        </a:cubicBezTo>
                        <a:cubicBezTo>
                          <a:pt x="720" y="2256"/>
                          <a:pt x="744" y="2312"/>
                          <a:pt x="768" y="2368"/>
                        </a:cubicBezTo>
                      </a:path>
                    </a:pathLst>
                  </a:custGeom>
                  <a:noFill/>
                  <a:ln w="9525" cap="flat" cmpd="sng">
                    <a:solidFill>
                      <a:schemeClr val="folHlink">
                        <a:alpha val="100000"/>
                      </a:schemeClr>
                    </a:solidFill>
                    <a:prstDash val="solid"/>
                    <a:round/>
                    <a:headEnd type="none" w="med" len="med"/>
                    <a:tailEnd type="none" w="med" len="med"/>
                  </a:ln>
                </p:spPr>
                <p:txBody>
                  <a:bodyPr/>
                  <a:lstStyle/>
                  <a:p>
                    <a:endParaRPr lang="en-US"/>
                  </a:p>
                </p:txBody>
              </p:sp>
            </p:grpSp>
            <p:sp>
              <p:nvSpPr>
                <p:cNvPr id="13340" name="Freeform 119"/>
                <p:cNvSpPr/>
                <p:nvPr/>
              </p:nvSpPr>
              <p:spPr>
                <a:xfrm rot="-1346631">
                  <a:off x="3279" y="1529"/>
                  <a:ext cx="443" cy="837"/>
                </a:xfrm>
                <a:custGeom>
                  <a:avLst/>
                  <a:gdLst/>
                  <a:ahLst/>
                  <a:cxnLst>
                    <a:cxn ang="0">
                      <a:pos x="0" y="64"/>
                    </a:cxn>
                    <a:cxn ang="0">
                      <a:pos x="240" y="16"/>
                    </a:cxn>
                    <a:cxn ang="0">
                      <a:pos x="96" y="160"/>
                    </a:cxn>
                    <a:cxn ang="0">
                      <a:pos x="336" y="160"/>
                    </a:cxn>
                    <a:cxn ang="0">
                      <a:pos x="192" y="304"/>
                    </a:cxn>
                    <a:cxn ang="0">
                      <a:pos x="384" y="352"/>
                    </a:cxn>
                    <a:cxn ang="0">
                      <a:pos x="288" y="448"/>
                    </a:cxn>
                    <a:cxn ang="0">
                      <a:pos x="480" y="496"/>
                    </a:cxn>
                    <a:cxn ang="0">
                      <a:pos x="384" y="592"/>
                    </a:cxn>
                    <a:cxn ang="0">
                      <a:pos x="528" y="640"/>
                    </a:cxn>
                    <a:cxn ang="0">
                      <a:pos x="480" y="736"/>
                    </a:cxn>
                    <a:cxn ang="0">
                      <a:pos x="576" y="832"/>
                    </a:cxn>
                    <a:cxn ang="0">
                      <a:pos x="576" y="928"/>
                    </a:cxn>
                    <a:cxn ang="0">
                      <a:pos x="672" y="1072"/>
                    </a:cxn>
                    <a:cxn ang="0">
                      <a:pos x="624" y="1216"/>
                    </a:cxn>
                    <a:cxn ang="0">
                      <a:pos x="720" y="1312"/>
                    </a:cxn>
                    <a:cxn ang="0">
                      <a:pos x="672" y="1456"/>
                    </a:cxn>
                    <a:cxn ang="0">
                      <a:pos x="720" y="1600"/>
                    </a:cxn>
                    <a:cxn ang="0">
                      <a:pos x="672" y="1696"/>
                    </a:cxn>
                    <a:cxn ang="0">
                      <a:pos x="768" y="1840"/>
                    </a:cxn>
                    <a:cxn ang="0">
                      <a:pos x="720" y="1984"/>
                    </a:cxn>
                    <a:cxn ang="0">
                      <a:pos x="768" y="2176"/>
                    </a:cxn>
                    <a:cxn ang="0">
                      <a:pos x="720" y="2224"/>
                    </a:cxn>
                    <a:cxn ang="0">
                      <a:pos x="768" y="2368"/>
                    </a:cxn>
                  </a:cxnLst>
                  <a:rect l="0" t="0" r="0" b="0"/>
                  <a:pathLst>
                    <a:path w="776" h="2368">
                      <a:moveTo>
                        <a:pt x="0" y="64"/>
                      </a:moveTo>
                      <a:cubicBezTo>
                        <a:pt x="112" y="32"/>
                        <a:pt x="224" y="0"/>
                        <a:pt x="240" y="16"/>
                      </a:cubicBezTo>
                      <a:cubicBezTo>
                        <a:pt x="256" y="32"/>
                        <a:pt x="80" y="136"/>
                        <a:pt x="96" y="160"/>
                      </a:cubicBezTo>
                      <a:cubicBezTo>
                        <a:pt x="112" y="184"/>
                        <a:pt x="320" y="136"/>
                        <a:pt x="336" y="160"/>
                      </a:cubicBezTo>
                      <a:cubicBezTo>
                        <a:pt x="352" y="184"/>
                        <a:pt x="184" y="272"/>
                        <a:pt x="192" y="304"/>
                      </a:cubicBezTo>
                      <a:cubicBezTo>
                        <a:pt x="200" y="336"/>
                        <a:pt x="368" y="328"/>
                        <a:pt x="384" y="352"/>
                      </a:cubicBezTo>
                      <a:cubicBezTo>
                        <a:pt x="400" y="376"/>
                        <a:pt x="272" y="424"/>
                        <a:pt x="288" y="448"/>
                      </a:cubicBezTo>
                      <a:cubicBezTo>
                        <a:pt x="304" y="472"/>
                        <a:pt x="464" y="472"/>
                        <a:pt x="480" y="496"/>
                      </a:cubicBezTo>
                      <a:cubicBezTo>
                        <a:pt x="496" y="520"/>
                        <a:pt x="376" y="568"/>
                        <a:pt x="384" y="592"/>
                      </a:cubicBezTo>
                      <a:cubicBezTo>
                        <a:pt x="392" y="616"/>
                        <a:pt x="512" y="616"/>
                        <a:pt x="528" y="640"/>
                      </a:cubicBezTo>
                      <a:cubicBezTo>
                        <a:pt x="544" y="664"/>
                        <a:pt x="472" y="704"/>
                        <a:pt x="480" y="736"/>
                      </a:cubicBezTo>
                      <a:cubicBezTo>
                        <a:pt x="488" y="768"/>
                        <a:pt x="560" y="800"/>
                        <a:pt x="576" y="832"/>
                      </a:cubicBezTo>
                      <a:cubicBezTo>
                        <a:pt x="592" y="864"/>
                        <a:pt x="560" y="888"/>
                        <a:pt x="576" y="928"/>
                      </a:cubicBezTo>
                      <a:cubicBezTo>
                        <a:pt x="592" y="968"/>
                        <a:pt x="664" y="1024"/>
                        <a:pt x="672" y="1072"/>
                      </a:cubicBezTo>
                      <a:cubicBezTo>
                        <a:pt x="680" y="1120"/>
                        <a:pt x="616" y="1176"/>
                        <a:pt x="624" y="1216"/>
                      </a:cubicBezTo>
                      <a:cubicBezTo>
                        <a:pt x="632" y="1256"/>
                        <a:pt x="712" y="1272"/>
                        <a:pt x="720" y="1312"/>
                      </a:cubicBezTo>
                      <a:cubicBezTo>
                        <a:pt x="728" y="1352"/>
                        <a:pt x="672" y="1408"/>
                        <a:pt x="672" y="1456"/>
                      </a:cubicBezTo>
                      <a:cubicBezTo>
                        <a:pt x="672" y="1504"/>
                        <a:pt x="720" y="1560"/>
                        <a:pt x="720" y="1600"/>
                      </a:cubicBezTo>
                      <a:cubicBezTo>
                        <a:pt x="720" y="1640"/>
                        <a:pt x="664" y="1656"/>
                        <a:pt x="672" y="1696"/>
                      </a:cubicBezTo>
                      <a:cubicBezTo>
                        <a:pt x="680" y="1736"/>
                        <a:pt x="760" y="1792"/>
                        <a:pt x="768" y="1840"/>
                      </a:cubicBezTo>
                      <a:cubicBezTo>
                        <a:pt x="776" y="1888"/>
                        <a:pt x="720" y="1928"/>
                        <a:pt x="720" y="1984"/>
                      </a:cubicBezTo>
                      <a:cubicBezTo>
                        <a:pt x="720" y="2040"/>
                        <a:pt x="768" y="2136"/>
                        <a:pt x="768" y="2176"/>
                      </a:cubicBezTo>
                      <a:cubicBezTo>
                        <a:pt x="768" y="2216"/>
                        <a:pt x="720" y="2192"/>
                        <a:pt x="720" y="2224"/>
                      </a:cubicBezTo>
                      <a:cubicBezTo>
                        <a:pt x="720" y="2256"/>
                        <a:pt x="744" y="2312"/>
                        <a:pt x="768" y="2368"/>
                      </a:cubicBezTo>
                    </a:path>
                  </a:pathLst>
                </a:custGeom>
                <a:noFill/>
                <a:ln w="9525" cap="flat" cmpd="sng">
                  <a:solidFill>
                    <a:schemeClr val="accent2">
                      <a:alpha val="100000"/>
                    </a:schemeClr>
                  </a:solidFill>
                  <a:prstDash val="solid"/>
                  <a:round/>
                  <a:headEnd type="none" w="med" len="med"/>
                  <a:tailEnd type="none" w="med" len="med"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</p:grpSp>
        <p:grpSp>
          <p:nvGrpSpPr>
            <p:cNvPr id="13322" name="Group 120"/>
            <p:cNvGrpSpPr/>
            <p:nvPr/>
          </p:nvGrpSpPr>
          <p:grpSpPr>
            <a:xfrm>
              <a:off x="1476" y="450"/>
              <a:ext cx="4040" cy="2966"/>
              <a:chOff x="210" y="337"/>
              <a:chExt cx="5198" cy="3818"/>
            </a:xfrm>
          </p:grpSpPr>
          <p:sp>
            <p:nvSpPr>
              <p:cNvPr id="13323" name="Freeform 121"/>
              <p:cNvSpPr/>
              <p:nvPr/>
            </p:nvSpPr>
            <p:spPr>
              <a:xfrm flipH="1">
                <a:off x="1934" y="2382"/>
                <a:ext cx="485" cy="1479"/>
              </a:xfrm>
              <a:custGeom>
                <a:avLst/>
                <a:gdLst/>
                <a:ahLst/>
                <a:cxnLst>
                  <a:cxn ang="0">
                    <a:pos x="0" y="64"/>
                  </a:cxn>
                  <a:cxn ang="0">
                    <a:pos x="240" y="16"/>
                  </a:cxn>
                  <a:cxn ang="0">
                    <a:pos x="96" y="160"/>
                  </a:cxn>
                  <a:cxn ang="0">
                    <a:pos x="336" y="160"/>
                  </a:cxn>
                  <a:cxn ang="0">
                    <a:pos x="192" y="304"/>
                  </a:cxn>
                  <a:cxn ang="0">
                    <a:pos x="384" y="352"/>
                  </a:cxn>
                  <a:cxn ang="0">
                    <a:pos x="288" y="448"/>
                  </a:cxn>
                  <a:cxn ang="0">
                    <a:pos x="480" y="496"/>
                  </a:cxn>
                  <a:cxn ang="0">
                    <a:pos x="384" y="592"/>
                  </a:cxn>
                  <a:cxn ang="0">
                    <a:pos x="528" y="640"/>
                  </a:cxn>
                  <a:cxn ang="0">
                    <a:pos x="480" y="736"/>
                  </a:cxn>
                  <a:cxn ang="0">
                    <a:pos x="576" y="832"/>
                  </a:cxn>
                  <a:cxn ang="0">
                    <a:pos x="576" y="928"/>
                  </a:cxn>
                  <a:cxn ang="0">
                    <a:pos x="672" y="1072"/>
                  </a:cxn>
                  <a:cxn ang="0">
                    <a:pos x="624" y="1216"/>
                  </a:cxn>
                  <a:cxn ang="0">
                    <a:pos x="720" y="1312"/>
                  </a:cxn>
                  <a:cxn ang="0">
                    <a:pos x="672" y="1456"/>
                  </a:cxn>
                  <a:cxn ang="0">
                    <a:pos x="720" y="1600"/>
                  </a:cxn>
                  <a:cxn ang="0">
                    <a:pos x="672" y="1696"/>
                  </a:cxn>
                  <a:cxn ang="0">
                    <a:pos x="768" y="1840"/>
                  </a:cxn>
                  <a:cxn ang="0">
                    <a:pos x="720" y="1984"/>
                  </a:cxn>
                  <a:cxn ang="0">
                    <a:pos x="768" y="2176"/>
                  </a:cxn>
                  <a:cxn ang="0">
                    <a:pos x="720" y="2224"/>
                  </a:cxn>
                  <a:cxn ang="0">
                    <a:pos x="768" y="2368"/>
                  </a:cxn>
                </a:cxnLst>
                <a:rect l="0" t="0" r="0" b="0"/>
                <a:pathLst>
                  <a:path w="776" h="2368">
                    <a:moveTo>
                      <a:pt x="0" y="64"/>
                    </a:moveTo>
                    <a:cubicBezTo>
                      <a:pt x="112" y="32"/>
                      <a:pt x="224" y="0"/>
                      <a:pt x="240" y="16"/>
                    </a:cubicBezTo>
                    <a:cubicBezTo>
                      <a:pt x="256" y="32"/>
                      <a:pt x="80" y="136"/>
                      <a:pt x="96" y="160"/>
                    </a:cubicBezTo>
                    <a:cubicBezTo>
                      <a:pt x="112" y="184"/>
                      <a:pt x="320" y="136"/>
                      <a:pt x="336" y="160"/>
                    </a:cubicBezTo>
                    <a:cubicBezTo>
                      <a:pt x="352" y="184"/>
                      <a:pt x="184" y="272"/>
                      <a:pt x="192" y="304"/>
                    </a:cubicBezTo>
                    <a:cubicBezTo>
                      <a:pt x="200" y="336"/>
                      <a:pt x="368" y="328"/>
                      <a:pt x="384" y="352"/>
                    </a:cubicBezTo>
                    <a:cubicBezTo>
                      <a:pt x="400" y="376"/>
                      <a:pt x="272" y="424"/>
                      <a:pt x="288" y="448"/>
                    </a:cubicBezTo>
                    <a:cubicBezTo>
                      <a:pt x="304" y="472"/>
                      <a:pt x="464" y="472"/>
                      <a:pt x="480" y="496"/>
                    </a:cubicBezTo>
                    <a:cubicBezTo>
                      <a:pt x="496" y="520"/>
                      <a:pt x="376" y="568"/>
                      <a:pt x="384" y="592"/>
                    </a:cubicBezTo>
                    <a:cubicBezTo>
                      <a:pt x="392" y="616"/>
                      <a:pt x="512" y="616"/>
                      <a:pt x="528" y="640"/>
                    </a:cubicBezTo>
                    <a:cubicBezTo>
                      <a:pt x="544" y="664"/>
                      <a:pt x="472" y="704"/>
                      <a:pt x="480" y="736"/>
                    </a:cubicBezTo>
                    <a:cubicBezTo>
                      <a:pt x="488" y="768"/>
                      <a:pt x="560" y="800"/>
                      <a:pt x="576" y="832"/>
                    </a:cubicBezTo>
                    <a:cubicBezTo>
                      <a:pt x="592" y="864"/>
                      <a:pt x="560" y="888"/>
                      <a:pt x="576" y="928"/>
                    </a:cubicBezTo>
                    <a:cubicBezTo>
                      <a:pt x="592" y="968"/>
                      <a:pt x="664" y="1024"/>
                      <a:pt x="672" y="1072"/>
                    </a:cubicBezTo>
                    <a:cubicBezTo>
                      <a:pt x="680" y="1120"/>
                      <a:pt x="616" y="1176"/>
                      <a:pt x="624" y="1216"/>
                    </a:cubicBezTo>
                    <a:cubicBezTo>
                      <a:pt x="632" y="1256"/>
                      <a:pt x="712" y="1272"/>
                      <a:pt x="720" y="1312"/>
                    </a:cubicBezTo>
                    <a:cubicBezTo>
                      <a:pt x="728" y="1352"/>
                      <a:pt x="672" y="1408"/>
                      <a:pt x="672" y="1456"/>
                    </a:cubicBezTo>
                    <a:cubicBezTo>
                      <a:pt x="672" y="1504"/>
                      <a:pt x="720" y="1560"/>
                      <a:pt x="720" y="1600"/>
                    </a:cubicBezTo>
                    <a:cubicBezTo>
                      <a:pt x="720" y="1640"/>
                      <a:pt x="664" y="1656"/>
                      <a:pt x="672" y="1696"/>
                    </a:cubicBezTo>
                    <a:cubicBezTo>
                      <a:pt x="680" y="1736"/>
                      <a:pt x="760" y="1792"/>
                      <a:pt x="768" y="1840"/>
                    </a:cubicBezTo>
                    <a:cubicBezTo>
                      <a:pt x="776" y="1888"/>
                      <a:pt x="720" y="1928"/>
                      <a:pt x="720" y="1984"/>
                    </a:cubicBezTo>
                    <a:cubicBezTo>
                      <a:pt x="720" y="2040"/>
                      <a:pt x="768" y="2136"/>
                      <a:pt x="768" y="2176"/>
                    </a:cubicBezTo>
                    <a:cubicBezTo>
                      <a:pt x="768" y="2216"/>
                      <a:pt x="720" y="2192"/>
                      <a:pt x="720" y="2224"/>
                    </a:cubicBezTo>
                    <a:cubicBezTo>
                      <a:pt x="720" y="2256"/>
                      <a:pt x="744" y="2312"/>
                      <a:pt x="768" y="2368"/>
                    </a:cubicBezTo>
                  </a:path>
                </a:pathLst>
              </a:custGeom>
              <a:noFill/>
              <a:ln w="9525" cap="flat" cmpd="sng">
                <a:solidFill>
                  <a:schemeClr val="accent1">
                    <a:alpha val="100000"/>
                  </a:schemeClr>
                </a:solidFill>
                <a:prstDash val="solid"/>
                <a:round/>
                <a:headEnd type="none" w="med" len="med"/>
                <a:tailEnd type="none" w="med" len="med"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3324" name="Arc 122"/>
              <p:cNvSpPr/>
              <p:nvPr/>
            </p:nvSpPr>
            <p:spPr>
              <a:xfrm flipH="1">
                <a:off x="1054" y="1851"/>
                <a:ext cx="2122" cy="2304"/>
              </a:xfrm>
              <a:custGeom>
                <a:avLst/>
                <a:gdLst/>
                <a:ahLst/>
                <a:cxnLst>
                  <a:cxn ang="0">
                    <a:pos x="537" y="0"/>
                  </a:cxn>
                  <a:cxn ang="0">
                    <a:pos x="2121" y="2304"/>
                  </a:cxn>
                  <a:cxn ang="0">
                    <a:pos x="0" y="2229"/>
                  </a:cxn>
                </a:cxnLst>
                <a:rect l="0" t="0" r="0" b="0"/>
                <a:pathLst>
                  <a:path w="21600" h="21602" fill="none">
                    <a:moveTo>
                      <a:pt x="5466" y="0"/>
                    </a:moveTo>
                    <a:cubicBezTo>
                      <a:pt x="14970" y="2486"/>
                      <a:pt x="21600" y="11073"/>
                      <a:pt x="21600" y="20897"/>
                    </a:cubicBezTo>
                    <a:cubicBezTo>
                      <a:pt x="21600" y="21132"/>
                      <a:pt x="21596" y="21367"/>
                      <a:pt x="21588" y="21601"/>
                    </a:cubicBezTo>
                  </a:path>
                  <a:path w="21600" h="21602" stroke="0">
                    <a:moveTo>
                      <a:pt x="5466" y="0"/>
                    </a:moveTo>
                    <a:cubicBezTo>
                      <a:pt x="14970" y="2486"/>
                      <a:pt x="21600" y="11073"/>
                      <a:pt x="21600" y="20897"/>
                    </a:cubicBezTo>
                    <a:cubicBezTo>
                      <a:pt x="21600" y="21132"/>
                      <a:pt x="21596" y="21367"/>
                      <a:pt x="21588" y="21601"/>
                    </a:cubicBezTo>
                    <a:lnTo>
                      <a:pt x="0" y="20897"/>
                    </a:lnTo>
                    <a:lnTo>
                      <a:pt x="5466" y="0"/>
                    </a:lnTo>
                    <a:close/>
                  </a:path>
                </a:pathLst>
              </a:custGeom>
              <a:noFill/>
              <a:ln w="9525" cap="flat" cmpd="sng">
                <a:solidFill>
                  <a:schemeClr val="folHlink">
                    <a:alpha val="100000"/>
                  </a:schemeClr>
                </a:solidFill>
                <a:prstDash val="solid"/>
                <a:round/>
                <a:headEnd type="none" w="med" len="med"/>
                <a:tailEnd type="none" w="med" len="med"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3325" name="Arc 123"/>
              <p:cNvSpPr/>
              <p:nvPr/>
            </p:nvSpPr>
            <p:spPr>
              <a:xfrm flipH="1">
                <a:off x="1266" y="1480"/>
                <a:ext cx="1244" cy="2379"/>
              </a:xfrm>
              <a:custGeom>
                <a:avLst/>
                <a:gdLst/>
                <a:ahLst/>
                <a:cxnLst>
                  <a:cxn ang="0">
                    <a:pos x="0" y="137"/>
                  </a:cxn>
                  <a:cxn ang="0">
                    <a:pos x="1244" y="2379"/>
                  </a:cxn>
                  <a:cxn ang="0">
                    <a:pos x="316" y="2304"/>
                  </a:cxn>
                </a:cxnLst>
                <a:rect l="0" t="0" r="0" b="0"/>
                <a:pathLst>
                  <a:path w="28940" h="22305" fill="none">
                    <a:moveTo>
                      <a:pt x="0" y="1285"/>
                    </a:moveTo>
                    <a:cubicBezTo>
                      <a:pt x="2353" y="434"/>
                      <a:pt x="4837" y="-1"/>
                      <a:pt x="7340" y="0"/>
                    </a:cubicBezTo>
                    <a:cubicBezTo>
                      <a:pt x="19269" y="0"/>
                      <a:pt x="28940" y="9670"/>
                      <a:pt x="28940" y="21600"/>
                    </a:cubicBezTo>
                    <a:cubicBezTo>
                      <a:pt x="28940" y="21835"/>
                      <a:pt x="28936" y="22070"/>
                      <a:pt x="28928" y="22304"/>
                    </a:cubicBezTo>
                  </a:path>
                  <a:path w="28940" h="22305" stroke="0">
                    <a:moveTo>
                      <a:pt x="0" y="1285"/>
                    </a:moveTo>
                    <a:cubicBezTo>
                      <a:pt x="2353" y="434"/>
                      <a:pt x="4837" y="-1"/>
                      <a:pt x="7340" y="0"/>
                    </a:cubicBezTo>
                    <a:cubicBezTo>
                      <a:pt x="19269" y="0"/>
                      <a:pt x="28940" y="9670"/>
                      <a:pt x="28940" y="21600"/>
                    </a:cubicBezTo>
                    <a:cubicBezTo>
                      <a:pt x="28940" y="21835"/>
                      <a:pt x="28936" y="22070"/>
                      <a:pt x="28928" y="22304"/>
                    </a:cubicBezTo>
                    <a:lnTo>
                      <a:pt x="7340" y="21600"/>
                    </a:lnTo>
                    <a:lnTo>
                      <a:pt x="0" y="1285"/>
                    </a:lnTo>
                    <a:close/>
                  </a:path>
                </a:pathLst>
              </a:custGeom>
              <a:noFill/>
              <a:ln w="9525" cap="flat" cmpd="sng">
                <a:solidFill>
                  <a:schemeClr val="accent1">
                    <a:alpha val="100000"/>
                  </a:schemeClr>
                </a:solidFill>
                <a:prstDash val="solid"/>
                <a:round/>
                <a:headEnd type="none" w="med" len="med"/>
                <a:tailEnd type="none" w="med" len="med"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3326" name="Arc 124"/>
              <p:cNvSpPr/>
              <p:nvPr/>
            </p:nvSpPr>
            <p:spPr>
              <a:xfrm flipH="1">
                <a:off x="210" y="1169"/>
                <a:ext cx="2376" cy="2379"/>
              </a:xfrm>
              <a:custGeom>
                <a:avLst/>
                <a:gdLst/>
                <a:ahLst/>
                <a:cxnLst>
                  <a:cxn ang="0">
                    <a:pos x="0" y="452"/>
                  </a:cxn>
                  <a:cxn ang="0">
                    <a:pos x="2375" y="2379"/>
                  </a:cxn>
                  <a:cxn ang="0">
                    <a:pos x="886" y="2304"/>
                  </a:cxn>
                </a:cxnLst>
                <a:rect l="0" t="0" r="0" b="0"/>
                <a:pathLst>
                  <a:path w="34455" h="22305" fill="none">
                    <a:moveTo>
                      <a:pt x="0" y="4241"/>
                    </a:moveTo>
                    <a:cubicBezTo>
                      <a:pt x="3720" y="1486"/>
                      <a:pt x="8226" y="-1"/>
                      <a:pt x="12855" y="0"/>
                    </a:cubicBezTo>
                    <a:cubicBezTo>
                      <a:pt x="24784" y="0"/>
                      <a:pt x="34455" y="9670"/>
                      <a:pt x="34455" y="21600"/>
                    </a:cubicBezTo>
                    <a:cubicBezTo>
                      <a:pt x="34455" y="21835"/>
                      <a:pt x="34451" y="22070"/>
                      <a:pt x="34443" y="22304"/>
                    </a:cubicBezTo>
                  </a:path>
                  <a:path w="34455" h="22305" stroke="0">
                    <a:moveTo>
                      <a:pt x="0" y="4241"/>
                    </a:moveTo>
                    <a:cubicBezTo>
                      <a:pt x="3720" y="1486"/>
                      <a:pt x="8226" y="-1"/>
                      <a:pt x="12855" y="0"/>
                    </a:cubicBezTo>
                    <a:cubicBezTo>
                      <a:pt x="24784" y="0"/>
                      <a:pt x="34455" y="9670"/>
                      <a:pt x="34455" y="21600"/>
                    </a:cubicBezTo>
                    <a:cubicBezTo>
                      <a:pt x="34455" y="21835"/>
                      <a:pt x="34451" y="22070"/>
                      <a:pt x="34443" y="22304"/>
                    </a:cubicBezTo>
                    <a:lnTo>
                      <a:pt x="12855" y="21600"/>
                    </a:lnTo>
                    <a:lnTo>
                      <a:pt x="0" y="4241"/>
                    </a:lnTo>
                    <a:close/>
                  </a:path>
                </a:pathLst>
              </a:custGeom>
              <a:noFill/>
              <a:ln w="9525" cap="flat" cmpd="sng">
                <a:solidFill>
                  <a:schemeClr val="folHlink">
                    <a:alpha val="100000"/>
                  </a:schemeClr>
                </a:solidFill>
                <a:prstDash val="solid"/>
                <a:round/>
                <a:headEnd type="none" w="med" len="med"/>
                <a:tailEnd type="none" w="med" len="med"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3327" name="Arc 125"/>
              <p:cNvSpPr/>
              <p:nvPr/>
            </p:nvSpPr>
            <p:spPr>
              <a:xfrm>
                <a:off x="2840" y="1503"/>
                <a:ext cx="381" cy="2379"/>
              </a:xfrm>
              <a:custGeom>
                <a:avLst/>
                <a:gdLst/>
                <a:ahLst/>
                <a:cxnLst>
                  <a:cxn ang="0">
                    <a:pos x="0" y="481"/>
                  </a:cxn>
                  <a:cxn ang="0">
                    <a:pos x="381" y="2379"/>
                  </a:cxn>
                  <a:cxn ang="0">
                    <a:pos x="145" y="2304"/>
                  </a:cxn>
                </a:cxnLst>
                <a:rect l="0" t="0" r="0" b="0"/>
                <a:pathLst>
                  <a:path w="34812" h="22305" fill="none">
                    <a:moveTo>
                      <a:pt x="-1" y="4511"/>
                    </a:moveTo>
                    <a:cubicBezTo>
                      <a:pt x="3783" y="1586"/>
                      <a:pt x="8429" y="-1"/>
                      <a:pt x="13212" y="0"/>
                    </a:cubicBezTo>
                    <a:cubicBezTo>
                      <a:pt x="25141" y="0"/>
                      <a:pt x="34812" y="9670"/>
                      <a:pt x="34812" y="21600"/>
                    </a:cubicBezTo>
                    <a:cubicBezTo>
                      <a:pt x="34812" y="21835"/>
                      <a:pt x="34808" y="22070"/>
                      <a:pt x="34800" y="22304"/>
                    </a:cubicBezTo>
                  </a:path>
                  <a:path w="34812" h="22305" stroke="0">
                    <a:moveTo>
                      <a:pt x="-1" y="4511"/>
                    </a:moveTo>
                    <a:cubicBezTo>
                      <a:pt x="3783" y="1586"/>
                      <a:pt x="8429" y="-1"/>
                      <a:pt x="13212" y="0"/>
                    </a:cubicBezTo>
                    <a:cubicBezTo>
                      <a:pt x="25141" y="0"/>
                      <a:pt x="34812" y="9670"/>
                      <a:pt x="34812" y="21600"/>
                    </a:cubicBezTo>
                    <a:cubicBezTo>
                      <a:pt x="34812" y="21835"/>
                      <a:pt x="34808" y="22070"/>
                      <a:pt x="34800" y="22304"/>
                    </a:cubicBezTo>
                    <a:lnTo>
                      <a:pt x="13212" y="21600"/>
                    </a:lnTo>
                    <a:lnTo>
                      <a:pt x="-1" y="4511"/>
                    </a:lnTo>
                    <a:close/>
                  </a:path>
                </a:pathLst>
              </a:custGeom>
              <a:noFill/>
              <a:ln w="9525" cap="flat" cmpd="sng">
                <a:solidFill>
                  <a:schemeClr val="accent1">
                    <a:alpha val="100000"/>
                  </a:schemeClr>
                </a:solidFill>
                <a:prstDash val="solid"/>
                <a:round/>
                <a:headEnd type="none" w="med" len="med"/>
                <a:tailEnd type="none" w="med" len="med"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3328" name="Arc 126"/>
              <p:cNvSpPr/>
              <p:nvPr/>
            </p:nvSpPr>
            <p:spPr>
              <a:xfrm>
                <a:off x="2940" y="1492"/>
                <a:ext cx="1004" cy="2379"/>
              </a:xfrm>
              <a:custGeom>
                <a:avLst/>
                <a:gdLst/>
                <a:ahLst/>
                <a:cxnLst>
                  <a:cxn ang="0">
                    <a:pos x="0" y="481"/>
                  </a:cxn>
                  <a:cxn ang="0">
                    <a:pos x="1004" y="2379"/>
                  </a:cxn>
                  <a:cxn ang="0">
                    <a:pos x="381" y="2304"/>
                  </a:cxn>
                </a:cxnLst>
                <a:rect l="0" t="0" r="0" b="0"/>
                <a:pathLst>
                  <a:path w="34812" h="22305" fill="none">
                    <a:moveTo>
                      <a:pt x="-1" y="4511"/>
                    </a:moveTo>
                    <a:cubicBezTo>
                      <a:pt x="3783" y="1586"/>
                      <a:pt x="8429" y="-1"/>
                      <a:pt x="13212" y="0"/>
                    </a:cubicBezTo>
                    <a:cubicBezTo>
                      <a:pt x="25141" y="0"/>
                      <a:pt x="34812" y="9670"/>
                      <a:pt x="34812" y="21600"/>
                    </a:cubicBezTo>
                    <a:cubicBezTo>
                      <a:pt x="34812" y="21835"/>
                      <a:pt x="34808" y="22070"/>
                      <a:pt x="34800" y="22304"/>
                    </a:cubicBezTo>
                  </a:path>
                  <a:path w="34812" h="22305" stroke="0">
                    <a:moveTo>
                      <a:pt x="-1" y="4511"/>
                    </a:moveTo>
                    <a:cubicBezTo>
                      <a:pt x="3783" y="1586"/>
                      <a:pt x="8429" y="-1"/>
                      <a:pt x="13212" y="0"/>
                    </a:cubicBezTo>
                    <a:cubicBezTo>
                      <a:pt x="25141" y="0"/>
                      <a:pt x="34812" y="9670"/>
                      <a:pt x="34812" y="21600"/>
                    </a:cubicBezTo>
                    <a:cubicBezTo>
                      <a:pt x="34812" y="21835"/>
                      <a:pt x="34808" y="22070"/>
                      <a:pt x="34800" y="22304"/>
                    </a:cubicBezTo>
                    <a:lnTo>
                      <a:pt x="13212" y="21600"/>
                    </a:lnTo>
                    <a:lnTo>
                      <a:pt x="-1" y="4511"/>
                    </a:lnTo>
                    <a:close/>
                  </a:path>
                </a:pathLst>
              </a:custGeom>
              <a:noFill/>
              <a:ln w="9525" cap="flat" cmpd="sng">
                <a:solidFill>
                  <a:schemeClr val="folHlink">
                    <a:alpha val="100000"/>
                  </a:schemeClr>
                </a:solidFill>
                <a:prstDash val="solid"/>
                <a:round/>
                <a:headEnd type="none" w="med" len="med"/>
                <a:tailEnd type="none" w="med" len="med"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3329" name="Freeform 127"/>
              <p:cNvSpPr/>
              <p:nvPr/>
            </p:nvSpPr>
            <p:spPr>
              <a:xfrm>
                <a:off x="3300" y="2635"/>
                <a:ext cx="485" cy="1479"/>
              </a:xfrm>
              <a:custGeom>
                <a:avLst/>
                <a:gdLst/>
                <a:ahLst/>
                <a:cxnLst>
                  <a:cxn ang="0">
                    <a:pos x="0" y="64"/>
                  </a:cxn>
                  <a:cxn ang="0">
                    <a:pos x="240" y="16"/>
                  </a:cxn>
                  <a:cxn ang="0">
                    <a:pos x="96" y="160"/>
                  </a:cxn>
                  <a:cxn ang="0">
                    <a:pos x="336" y="160"/>
                  </a:cxn>
                  <a:cxn ang="0">
                    <a:pos x="192" y="304"/>
                  </a:cxn>
                  <a:cxn ang="0">
                    <a:pos x="384" y="352"/>
                  </a:cxn>
                  <a:cxn ang="0">
                    <a:pos x="288" y="448"/>
                  </a:cxn>
                  <a:cxn ang="0">
                    <a:pos x="480" y="496"/>
                  </a:cxn>
                  <a:cxn ang="0">
                    <a:pos x="384" y="592"/>
                  </a:cxn>
                  <a:cxn ang="0">
                    <a:pos x="528" y="640"/>
                  </a:cxn>
                  <a:cxn ang="0">
                    <a:pos x="480" y="736"/>
                  </a:cxn>
                  <a:cxn ang="0">
                    <a:pos x="576" y="832"/>
                  </a:cxn>
                  <a:cxn ang="0">
                    <a:pos x="576" y="928"/>
                  </a:cxn>
                  <a:cxn ang="0">
                    <a:pos x="672" y="1072"/>
                  </a:cxn>
                  <a:cxn ang="0">
                    <a:pos x="624" y="1216"/>
                  </a:cxn>
                  <a:cxn ang="0">
                    <a:pos x="720" y="1312"/>
                  </a:cxn>
                  <a:cxn ang="0">
                    <a:pos x="672" y="1456"/>
                  </a:cxn>
                  <a:cxn ang="0">
                    <a:pos x="720" y="1600"/>
                  </a:cxn>
                  <a:cxn ang="0">
                    <a:pos x="672" y="1696"/>
                  </a:cxn>
                  <a:cxn ang="0">
                    <a:pos x="768" y="1840"/>
                  </a:cxn>
                  <a:cxn ang="0">
                    <a:pos x="720" y="1984"/>
                  </a:cxn>
                  <a:cxn ang="0">
                    <a:pos x="768" y="2176"/>
                  </a:cxn>
                  <a:cxn ang="0">
                    <a:pos x="720" y="2224"/>
                  </a:cxn>
                  <a:cxn ang="0">
                    <a:pos x="768" y="2368"/>
                  </a:cxn>
                </a:cxnLst>
                <a:rect l="0" t="0" r="0" b="0"/>
                <a:pathLst>
                  <a:path w="776" h="2368">
                    <a:moveTo>
                      <a:pt x="0" y="64"/>
                    </a:moveTo>
                    <a:cubicBezTo>
                      <a:pt x="112" y="32"/>
                      <a:pt x="224" y="0"/>
                      <a:pt x="240" y="16"/>
                    </a:cubicBezTo>
                    <a:cubicBezTo>
                      <a:pt x="256" y="32"/>
                      <a:pt x="80" y="136"/>
                      <a:pt x="96" y="160"/>
                    </a:cubicBezTo>
                    <a:cubicBezTo>
                      <a:pt x="112" y="184"/>
                      <a:pt x="320" y="136"/>
                      <a:pt x="336" y="160"/>
                    </a:cubicBezTo>
                    <a:cubicBezTo>
                      <a:pt x="352" y="184"/>
                      <a:pt x="184" y="272"/>
                      <a:pt x="192" y="304"/>
                    </a:cubicBezTo>
                    <a:cubicBezTo>
                      <a:pt x="200" y="336"/>
                      <a:pt x="368" y="328"/>
                      <a:pt x="384" y="352"/>
                    </a:cubicBezTo>
                    <a:cubicBezTo>
                      <a:pt x="400" y="376"/>
                      <a:pt x="272" y="424"/>
                      <a:pt x="288" y="448"/>
                    </a:cubicBezTo>
                    <a:cubicBezTo>
                      <a:pt x="304" y="472"/>
                      <a:pt x="464" y="472"/>
                      <a:pt x="480" y="496"/>
                    </a:cubicBezTo>
                    <a:cubicBezTo>
                      <a:pt x="496" y="520"/>
                      <a:pt x="376" y="568"/>
                      <a:pt x="384" y="592"/>
                    </a:cubicBezTo>
                    <a:cubicBezTo>
                      <a:pt x="392" y="616"/>
                      <a:pt x="512" y="616"/>
                      <a:pt x="528" y="640"/>
                    </a:cubicBezTo>
                    <a:cubicBezTo>
                      <a:pt x="544" y="664"/>
                      <a:pt x="472" y="704"/>
                      <a:pt x="480" y="736"/>
                    </a:cubicBezTo>
                    <a:cubicBezTo>
                      <a:pt x="488" y="768"/>
                      <a:pt x="560" y="800"/>
                      <a:pt x="576" y="832"/>
                    </a:cubicBezTo>
                    <a:cubicBezTo>
                      <a:pt x="592" y="864"/>
                      <a:pt x="560" y="888"/>
                      <a:pt x="576" y="928"/>
                    </a:cubicBezTo>
                    <a:cubicBezTo>
                      <a:pt x="592" y="968"/>
                      <a:pt x="664" y="1024"/>
                      <a:pt x="672" y="1072"/>
                    </a:cubicBezTo>
                    <a:cubicBezTo>
                      <a:pt x="680" y="1120"/>
                      <a:pt x="616" y="1176"/>
                      <a:pt x="624" y="1216"/>
                    </a:cubicBezTo>
                    <a:cubicBezTo>
                      <a:pt x="632" y="1256"/>
                      <a:pt x="712" y="1272"/>
                      <a:pt x="720" y="1312"/>
                    </a:cubicBezTo>
                    <a:cubicBezTo>
                      <a:pt x="728" y="1352"/>
                      <a:pt x="672" y="1408"/>
                      <a:pt x="672" y="1456"/>
                    </a:cubicBezTo>
                    <a:cubicBezTo>
                      <a:pt x="672" y="1504"/>
                      <a:pt x="720" y="1560"/>
                      <a:pt x="720" y="1600"/>
                    </a:cubicBezTo>
                    <a:cubicBezTo>
                      <a:pt x="720" y="1640"/>
                      <a:pt x="664" y="1656"/>
                      <a:pt x="672" y="1696"/>
                    </a:cubicBezTo>
                    <a:cubicBezTo>
                      <a:pt x="680" y="1736"/>
                      <a:pt x="760" y="1792"/>
                      <a:pt x="768" y="1840"/>
                    </a:cubicBezTo>
                    <a:cubicBezTo>
                      <a:pt x="776" y="1888"/>
                      <a:pt x="720" y="1928"/>
                      <a:pt x="720" y="1984"/>
                    </a:cubicBezTo>
                    <a:cubicBezTo>
                      <a:pt x="720" y="2040"/>
                      <a:pt x="768" y="2136"/>
                      <a:pt x="768" y="2176"/>
                    </a:cubicBezTo>
                    <a:cubicBezTo>
                      <a:pt x="768" y="2216"/>
                      <a:pt x="720" y="2192"/>
                      <a:pt x="720" y="2224"/>
                    </a:cubicBezTo>
                    <a:cubicBezTo>
                      <a:pt x="720" y="2256"/>
                      <a:pt x="744" y="2312"/>
                      <a:pt x="768" y="2368"/>
                    </a:cubicBezTo>
                  </a:path>
                </a:pathLst>
              </a:custGeom>
              <a:noFill/>
              <a:ln w="9525" cap="flat" cmpd="sng">
                <a:solidFill>
                  <a:schemeClr val="accent1">
                    <a:alpha val="100000"/>
                  </a:schemeClr>
                </a:solidFill>
                <a:prstDash val="solid"/>
                <a:round/>
                <a:headEnd type="none" w="med" len="med"/>
                <a:tailEnd type="none" w="med" len="med"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3330" name="Freeform 128"/>
              <p:cNvSpPr/>
              <p:nvPr/>
            </p:nvSpPr>
            <p:spPr>
              <a:xfrm rot="-1939245" flipV="1">
                <a:off x="2547" y="2149"/>
                <a:ext cx="441" cy="838"/>
              </a:xfrm>
              <a:custGeom>
                <a:avLst/>
                <a:gdLst/>
                <a:ahLst/>
                <a:cxnLst>
                  <a:cxn ang="0">
                    <a:pos x="0" y="64"/>
                  </a:cxn>
                  <a:cxn ang="0">
                    <a:pos x="240" y="16"/>
                  </a:cxn>
                  <a:cxn ang="0">
                    <a:pos x="96" y="160"/>
                  </a:cxn>
                  <a:cxn ang="0">
                    <a:pos x="336" y="160"/>
                  </a:cxn>
                  <a:cxn ang="0">
                    <a:pos x="192" y="304"/>
                  </a:cxn>
                  <a:cxn ang="0">
                    <a:pos x="384" y="352"/>
                  </a:cxn>
                  <a:cxn ang="0">
                    <a:pos x="288" y="448"/>
                  </a:cxn>
                  <a:cxn ang="0">
                    <a:pos x="480" y="496"/>
                  </a:cxn>
                  <a:cxn ang="0">
                    <a:pos x="384" y="592"/>
                  </a:cxn>
                  <a:cxn ang="0">
                    <a:pos x="528" y="640"/>
                  </a:cxn>
                  <a:cxn ang="0">
                    <a:pos x="480" y="736"/>
                  </a:cxn>
                  <a:cxn ang="0">
                    <a:pos x="576" y="832"/>
                  </a:cxn>
                  <a:cxn ang="0">
                    <a:pos x="576" y="928"/>
                  </a:cxn>
                  <a:cxn ang="0">
                    <a:pos x="672" y="1072"/>
                  </a:cxn>
                  <a:cxn ang="0">
                    <a:pos x="624" y="1216"/>
                  </a:cxn>
                  <a:cxn ang="0">
                    <a:pos x="720" y="1312"/>
                  </a:cxn>
                  <a:cxn ang="0">
                    <a:pos x="672" y="1456"/>
                  </a:cxn>
                  <a:cxn ang="0">
                    <a:pos x="720" y="1600"/>
                  </a:cxn>
                  <a:cxn ang="0">
                    <a:pos x="672" y="1696"/>
                  </a:cxn>
                  <a:cxn ang="0">
                    <a:pos x="768" y="1840"/>
                  </a:cxn>
                  <a:cxn ang="0">
                    <a:pos x="720" y="1984"/>
                  </a:cxn>
                  <a:cxn ang="0">
                    <a:pos x="768" y="2176"/>
                  </a:cxn>
                  <a:cxn ang="0">
                    <a:pos x="720" y="2224"/>
                  </a:cxn>
                  <a:cxn ang="0">
                    <a:pos x="768" y="2368"/>
                  </a:cxn>
                </a:cxnLst>
                <a:rect l="0" t="0" r="0" b="0"/>
                <a:pathLst>
                  <a:path w="776" h="2368">
                    <a:moveTo>
                      <a:pt x="0" y="64"/>
                    </a:moveTo>
                    <a:cubicBezTo>
                      <a:pt x="112" y="32"/>
                      <a:pt x="224" y="0"/>
                      <a:pt x="240" y="16"/>
                    </a:cubicBezTo>
                    <a:cubicBezTo>
                      <a:pt x="256" y="32"/>
                      <a:pt x="80" y="136"/>
                      <a:pt x="96" y="160"/>
                    </a:cubicBezTo>
                    <a:cubicBezTo>
                      <a:pt x="112" y="184"/>
                      <a:pt x="320" y="136"/>
                      <a:pt x="336" y="160"/>
                    </a:cubicBezTo>
                    <a:cubicBezTo>
                      <a:pt x="352" y="184"/>
                      <a:pt x="184" y="272"/>
                      <a:pt x="192" y="304"/>
                    </a:cubicBezTo>
                    <a:cubicBezTo>
                      <a:pt x="200" y="336"/>
                      <a:pt x="368" y="328"/>
                      <a:pt x="384" y="352"/>
                    </a:cubicBezTo>
                    <a:cubicBezTo>
                      <a:pt x="400" y="376"/>
                      <a:pt x="272" y="424"/>
                      <a:pt x="288" y="448"/>
                    </a:cubicBezTo>
                    <a:cubicBezTo>
                      <a:pt x="304" y="472"/>
                      <a:pt x="464" y="472"/>
                      <a:pt x="480" y="496"/>
                    </a:cubicBezTo>
                    <a:cubicBezTo>
                      <a:pt x="496" y="520"/>
                      <a:pt x="376" y="568"/>
                      <a:pt x="384" y="592"/>
                    </a:cubicBezTo>
                    <a:cubicBezTo>
                      <a:pt x="392" y="616"/>
                      <a:pt x="512" y="616"/>
                      <a:pt x="528" y="640"/>
                    </a:cubicBezTo>
                    <a:cubicBezTo>
                      <a:pt x="544" y="664"/>
                      <a:pt x="472" y="704"/>
                      <a:pt x="480" y="736"/>
                    </a:cubicBezTo>
                    <a:cubicBezTo>
                      <a:pt x="488" y="768"/>
                      <a:pt x="560" y="800"/>
                      <a:pt x="576" y="832"/>
                    </a:cubicBezTo>
                    <a:cubicBezTo>
                      <a:pt x="592" y="864"/>
                      <a:pt x="560" y="888"/>
                      <a:pt x="576" y="928"/>
                    </a:cubicBezTo>
                    <a:cubicBezTo>
                      <a:pt x="592" y="968"/>
                      <a:pt x="664" y="1024"/>
                      <a:pt x="672" y="1072"/>
                    </a:cubicBezTo>
                    <a:cubicBezTo>
                      <a:pt x="680" y="1120"/>
                      <a:pt x="616" y="1176"/>
                      <a:pt x="624" y="1216"/>
                    </a:cubicBezTo>
                    <a:cubicBezTo>
                      <a:pt x="632" y="1256"/>
                      <a:pt x="712" y="1272"/>
                      <a:pt x="720" y="1312"/>
                    </a:cubicBezTo>
                    <a:cubicBezTo>
                      <a:pt x="728" y="1352"/>
                      <a:pt x="672" y="1408"/>
                      <a:pt x="672" y="1456"/>
                    </a:cubicBezTo>
                    <a:cubicBezTo>
                      <a:pt x="672" y="1504"/>
                      <a:pt x="720" y="1560"/>
                      <a:pt x="720" y="1600"/>
                    </a:cubicBezTo>
                    <a:cubicBezTo>
                      <a:pt x="720" y="1640"/>
                      <a:pt x="664" y="1656"/>
                      <a:pt x="672" y="1696"/>
                    </a:cubicBezTo>
                    <a:cubicBezTo>
                      <a:pt x="680" y="1736"/>
                      <a:pt x="760" y="1792"/>
                      <a:pt x="768" y="1840"/>
                    </a:cubicBezTo>
                    <a:cubicBezTo>
                      <a:pt x="776" y="1888"/>
                      <a:pt x="720" y="1928"/>
                      <a:pt x="720" y="1984"/>
                    </a:cubicBezTo>
                    <a:cubicBezTo>
                      <a:pt x="720" y="2040"/>
                      <a:pt x="768" y="2136"/>
                      <a:pt x="768" y="2176"/>
                    </a:cubicBezTo>
                    <a:cubicBezTo>
                      <a:pt x="768" y="2216"/>
                      <a:pt x="720" y="2192"/>
                      <a:pt x="720" y="2224"/>
                    </a:cubicBezTo>
                    <a:cubicBezTo>
                      <a:pt x="720" y="2256"/>
                      <a:pt x="744" y="2312"/>
                      <a:pt x="768" y="2368"/>
                    </a:cubicBezTo>
                  </a:path>
                </a:pathLst>
              </a:custGeom>
              <a:noFill/>
              <a:ln w="9525" cap="flat" cmpd="sng">
                <a:solidFill>
                  <a:schemeClr val="accent2">
                    <a:alpha val="100000"/>
                  </a:schemeClr>
                </a:solidFill>
                <a:prstDash val="solid"/>
                <a:round/>
                <a:headEnd type="none" w="med" len="med"/>
                <a:tailEnd type="none" w="med" len="med"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3331" name="Freeform 129"/>
              <p:cNvSpPr/>
              <p:nvPr/>
            </p:nvSpPr>
            <p:spPr>
              <a:xfrm flipH="1">
                <a:off x="489" y="2503"/>
                <a:ext cx="1085" cy="1524"/>
              </a:xfrm>
              <a:custGeom>
                <a:avLst/>
                <a:gdLst/>
                <a:ahLst/>
                <a:cxnLst>
                  <a:cxn ang="0">
                    <a:pos x="0" y="64"/>
                  </a:cxn>
                  <a:cxn ang="0">
                    <a:pos x="240" y="16"/>
                  </a:cxn>
                  <a:cxn ang="0">
                    <a:pos x="96" y="160"/>
                  </a:cxn>
                  <a:cxn ang="0">
                    <a:pos x="336" y="160"/>
                  </a:cxn>
                  <a:cxn ang="0">
                    <a:pos x="192" y="304"/>
                  </a:cxn>
                  <a:cxn ang="0">
                    <a:pos x="384" y="352"/>
                  </a:cxn>
                  <a:cxn ang="0">
                    <a:pos x="288" y="448"/>
                  </a:cxn>
                  <a:cxn ang="0">
                    <a:pos x="480" y="496"/>
                  </a:cxn>
                  <a:cxn ang="0">
                    <a:pos x="384" y="592"/>
                  </a:cxn>
                  <a:cxn ang="0">
                    <a:pos x="528" y="640"/>
                  </a:cxn>
                  <a:cxn ang="0">
                    <a:pos x="480" y="736"/>
                  </a:cxn>
                  <a:cxn ang="0">
                    <a:pos x="576" y="832"/>
                  </a:cxn>
                  <a:cxn ang="0">
                    <a:pos x="576" y="928"/>
                  </a:cxn>
                  <a:cxn ang="0">
                    <a:pos x="672" y="1072"/>
                  </a:cxn>
                  <a:cxn ang="0">
                    <a:pos x="624" y="1216"/>
                  </a:cxn>
                  <a:cxn ang="0">
                    <a:pos x="720" y="1312"/>
                  </a:cxn>
                  <a:cxn ang="0">
                    <a:pos x="672" y="1456"/>
                  </a:cxn>
                  <a:cxn ang="0">
                    <a:pos x="720" y="1600"/>
                  </a:cxn>
                  <a:cxn ang="0">
                    <a:pos x="672" y="1696"/>
                  </a:cxn>
                  <a:cxn ang="0">
                    <a:pos x="768" y="1840"/>
                  </a:cxn>
                  <a:cxn ang="0">
                    <a:pos x="720" y="1984"/>
                  </a:cxn>
                  <a:cxn ang="0">
                    <a:pos x="768" y="2176"/>
                  </a:cxn>
                  <a:cxn ang="0">
                    <a:pos x="720" y="2224"/>
                  </a:cxn>
                  <a:cxn ang="0">
                    <a:pos x="768" y="2368"/>
                  </a:cxn>
                </a:cxnLst>
                <a:rect l="0" t="0" r="0" b="0"/>
                <a:pathLst>
                  <a:path w="776" h="2368">
                    <a:moveTo>
                      <a:pt x="0" y="64"/>
                    </a:moveTo>
                    <a:cubicBezTo>
                      <a:pt x="112" y="32"/>
                      <a:pt x="224" y="0"/>
                      <a:pt x="240" y="16"/>
                    </a:cubicBezTo>
                    <a:cubicBezTo>
                      <a:pt x="256" y="32"/>
                      <a:pt x="80" y="136"/>
                      <a:pt x="96" y="160"/>
                    </a:cubicBezTo>
                    <a:cubicBezTo>
                      <a:pt x="112" y="184"/>
                      <a:pt x="320" y="136"/>
                      <a:pt x="336" y="160"/>
                    </a:cubicBezTo>
                    <a:cubicBezTo>
                      <a:pt x="352" y="184"/>
                      <a:pt x="184" y="272"/>
                      <a:pt x="192" y="304"/>
                    </a:cubicBezTo>
                    <a:cubicBezTo>
                      <a:pt x="200" y="336"/>
                      <a:pt x="368" y="328"/>
                      <a:pt x="384" y="352"/>
                    </a:cubicBezTo>
                    <a:cubicBezTo>
                      <a:pt x="400" y="376"/>
                      <a:pt x="272" y="424"/>
                      <a:pt x="288" y="448"/>
                    </a:cubicBezTo>
                    <a:cubicBezTo>
                      <a:pt x="304" y="472"/>
                      <a:pt x="464" y="472"/>
                      <a:pt x="480" y="496"/>
                    </a:cubicBezTo>
                    <a:cubicBezTo>
                      <a:pt x="496" y="520"/>
                      <a:pt x="376" y="568"/>
                      <a:pt x="384" y="592"/>
                    </a:cubicBezTo>
                    <a:cubicBezTo>
                      <a:pt x="392" y="616"/>
                      <a:pt x="512" y="616"/>
                      <a:pt x="528" y="640"/>
                    </a:cubicBezTo>
                    <a:cubicBezTo>
                      <a:pt x="544" y="664"/>
                      <a:pt x="472" y="704"/>
                      <a:pt x="480" y="736"/>
                    </a:cubicBezTo>
                    <a:cubicBezTo>
                      <a:pt x="488" y="768"/>
                      <a:pt x="560" y="800"/>
                      <a:pt x="576" y="832"/>
                    </a:cubicBezTo>
                    <a:cubicBezTo>
                      <a:pt x="592" y="864"/>
                      <a:pt x="560" y="888"/>
                      <a:pt x="576" y="928"/>
                    </a:cubicBezTo>
                    <a:cubicBezTo>
                      <a:pt x="592" y="968"/>
                      <a:pt x="664" y="1024"/>
                      <a:pt x="672" y="1072"/>
                    </a:cubicBezTo>
                    <a:cubicBezTo>
                      <a:pt x="680" y="1120"/>
                      <a:pt x="616" y="1176"/>
                      <a:pt x="624" y="1216"/>
                    </a:cubicBezTo>
                    <a:cubicBezTo>
                      <a:pt x="632" y="1256"/>
                      <a:pt x="712" y="1272"/>
                      <a:pt x="720" y="1312"/>
                    </a:cubicBezTo>
                    <a:cubicBezTo>
                      <a:pt x="728" y="1352"/>
                      <a:pt x="672" y="1408"/>
                      <a:pt x="672" y="1456"/>
                    </a:cubicBezTo>
                    <a:cubicBezTo>
                      <a:pt x="672" y="1504"/>
                      <a:pt x="720" y="1560"/>
                      <a:pt x="720" y="1600"/>
                    </a:cubicBezTo>
                    <a:cubicBezTo>
                      <a:pt x="720" y="1640"/>
                      <a:pt x="664" y="1656"/>
                      <a:pt x="672" y="1696"/>
                    </a:cubicBezTo>
                    <a:cubicBezTo>
                      <a:pt x="680" y="1736"/>
                      <a:pt x="760" y="1792"/>
                      <a:pt x="768" y="1840"/>
                    </a:cubicBezTo>
                    <a:cubicBezTo>
                      <a:pt x="776" y="1888"/>
                      <a:pt x="720" y="1928"/>
                      <a:pt x="720" y="1984"/>
                    </a:cubicBezTo>
                    <a:cubicBezTo>
                      <a:pt x="720" y="2040"/>
                      <a:pt x="768" y="2136"/>
                      <a:pt x="768" y="2176"/>
                    </a:cubicBezTo>
                    <a:cubicBezTo>
                      <a:pt x="768" y="2216"/>
                      <a:pt x="720" y="2192"/>
                      <a:pt x="720" y="2224"/>
                    </a:cubicBezTo>
                    <a:cubicBezTo>
                      <a:pt x="720" y="2256"/>
                      <a:pt x="744" y="2312"/>
                      <a:pt x="768" y="2368"/>
                    </a:cubicBezTo>
                  </a:path>
                </a:pathLst>
              </a:custGeom>
              <a:noFill/>
              <a:ln w="9525" cap="flat" cmpd="sng">
                <a:solidFill>
                  <a:schemeClr val="folHlink">
                    <a:alpha val="100000"/>
                  </a:schemeClr>
                </a:solidFill>
                <a:prstDash val="solid"/>
                <a:round/>
                <a:headEnd type="none" w="med" len="med"/>
                <a:tailEnd type="none" w="med" len="med"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3332" name="Freeform 130"/>
              <p:cNvSpPr/>
              <p:nvPr/>
            </p:nvSpPr>
            <p:spPr>
              <a:xfrm flipH="1">
                <a:off x="1000" y="893"/>
                <a:ext cx="696" cy="1524"/>
              </a:xfrm>
              <a:custGeom>
                <a:avLst/>
                <a:gdLst/>
                <a:ahLst/>
                <a:cxnLst>
                  <a:cxn ang="0">
                    <a:pos x="0" y="64"/>
                  </a:cxn>
                  <a:cxn ang="0">
                    <a:pos x="240" y="16"/>
                  </a:cxn>
                  <a:cxn ang="0">
                    <a:pos x="96" y="160"/>
                  </a:cxn>
                  <a:cxn ang="0">
                    <a:pos x="336" y="160"/>
                  </a:cxn>
                  <a:cxn ang="0">
                    <a:pos x="192" y="304"/>
                  </a:cxn>
                  <a:cxn ang="0">
                    <a:pos x="384" y="352"/>
                  </a:cxn>
                  <a:cxn ang="0">
                    <a:pos x="288" y="448"/>
                  </a:cxn>
                  <a:cxn ang="0">
                    <a:pos x="480" y="496"/>
                  </a:cxn>
                  <a:cxn ang="0">
                    <a:pos x="384" y="592"/>
                  </a:cxn>
                  <a:cxn ang="0">
                    <a:pos x="528" y="640"/>
                  </a:cxn>
                  <a:cxn ang="0">
                    <a:pos x="480" y="736"/>
                  </a:cxn>
                  <a:cxn ang="0">
                    <a:pos x="576" y="832"/>
                  </a:cxn>
                  <a:cxn ang="0">
                    <a:pos x="576" y="928"/>
                  </a:cxn>
                  <a:cxn ang="0">
                    <a:pos x="672" y="1072"/>
                  </a:cxn>
                  <a:cxn ang="0">
                    <a:pos x="624" y="1216"/>
                  </a:cxn>
                  <a:cxn ang="0">
                    <a:pos x="720" y="1312"/>
                  </a:cxn>
                  <a:cxn ang="0">
                    <a:pos x="672" y="1456"/>
                  </a:cxn>
                  <a:cxn ang="0">
                    <a:pos x="720" y="1600"/>
                  </a:cxn>
                  <a:cxn ang="0">
                    <a:pos x="672" y="1696"/>
                  </a:cxn>
                  <a:cxn ang="0">
                    <a:pos x="768" y="1840"/>
                  </a:cxn>
                  <a:cxn ang="0">
                    <a:pos x="720" y="1984"/>
                  </a:cxn>
                  <a:cxn ang="0">
                    <a:pos x="768" y="2176"/>
                  </a:cxn>
                  <a:cxn ang="0">
                    <a:pos x="720" y="2224"/>
                  </a:cxn>
                  <a:cxn ang="0">
                    <a:pos x="768" y="2368"/>
                  </a:cxn>
                </a:cxnLst>
                <a:rect l="0" t="0" r="0" b="0"/>
                <a:pathLst>
                  <a:path w="776" h="2368">
                    <a:moveTo>
                      <a:pt x="0" y="64"/>
                    </a:moveTo>
                    <a:cubicBezTo>
                      <a:pt x="112" y="32"/>
                      <a:pt x="224" y="0"/>
                      <a:pt x="240" y="16"/>
                    </a:cubicBezTo>
                    <a:cubicBezTo>
                      <a:pt x="256" y="32"/>
                      <a:pt x="80" y="136"/>
                      <a:pt x="96" y="160"/>
                    </a:cubicBezTo>
                    <a:cubicBezTo>
                      <a:pt x="112" y="184"/>
                      <a:pt x="320" y="136"/>
                      <a:pt x="336" y="160"/>
                    </a:cubicBezTo>
                    <a:cubicBezTo>
                      <a:pt x="352" y="184"/>
                      <a:pt x="184" y="272"/>
                      <a:pt x="192" y="304"/>
                    </a:cubicBezTo>
                    <a:cubicBezTo>
                      <a:pt x="200" y="336"/>
                      <a:pt x="368" y="328"/>
                      <a:pt x="384" y="352"/>
                    </a:cubicBezTo>
                    <a:cubicBezTo>
                      <a:pt x="400" y="376"/>
                      <a:pt x="272" y="424"/>
                      <a:pt x="288" y="448"/>
                    </a:cubicBezTo>
                    <a:cubicBezTo>
                      <a:pt x="304" y="472"/>
                      <a:pt x="464" y="472"/>
                      <a:pt x="480" y="496"/>
                    </a:cubicBezTo>
                    <a:cubicBezTo>
                      <a:pt x="496" y="520"/>
                      <a:pt x="376" y="568"/>
                      <a:pt x="384" y="592"/>
                    </a:cubicBezTo>
                    <a:cubicBezTo>
                      <a:pt x="392" y="616"/>
                      <a:pt x="512" y="616"/>
                      <a:pt x="528" y="640"/>
                    </a:cubicBezTo>
                    <a:cubicBezTo>
                      <a:pt x="544" y="664"/>
                      <a:pt x="472" y="704"/>
                      <a:pt x="480" y="736"/>
                    </a:cubicBezTo>
                    <a:cubicBezTo>
                      <a:pt x="488" y="768"/>
                      <a:pt x="560" y="800"/>
                      <a:pt x="576" y="832"/>
                    </a:cubicBezTo>
                    <a:cubicBezTo>
                      <a:pt x="592" y="864"/>
                      <a:pt x="560" y="888"/>
                      <a:pt x="576" y="928"/>
                    </a:cubicBezTo>
                    <a:cubicBezTo>
                      <a:pt x="592" y="968"/>
                      <a:pt x="664" y="1024"/>
                      <a:pt x="672" y="1072"/>
                    </a:cubicBezTo>
                    <a:cubicBezTo>
                      <a:pt x="680" y="1120"/>
                      <a:pt x="616" y="1176"/>
                      <a:pt x="624" y="1216"/>
                    </a:cubicBezTo>
                    <a:cubicBezTo>
                      <a:pt x="632" y="1256"/>
                      <a:pt x="712" y="1272"/>
                      <a:pt x="720" y="1312"/>
                    </a:cubicBezTo>
                    <a:cubicBezTo>
                      <a:pt x="728" y="1352"/>
                      <a:pt x="672" y="1408"/>
                      <a:pt x="672" y="1456"/>
                    </a:cubicBezTo>
                    <a:cubicBezTo>
                      <a:pt x="672" y="1504"/>
                      <a:pt x="720" y="1560"/>
                      <a:pt x="720" y="1600"/>
                    </a:cubicBezTo>
                    <a:cubicBezTo>
                      <a:pt x="720" y="1640"/>
                      <a:pt x="664" y="1656"/>
                      <a:pt x="672" y="1696"/>
                    </a:cubicBezTo>
                    <a:cubicBezTo>
                      <a:pt x="680" y="1736"/>
                      <a:pt x="760" y="1792"/>
                      <a:pt x="768" y="1840"/>
                    </a:cubicBezTo>
                    <a:cubicBezTo>
                      <a:pt x="776" y="1888"/>
                      <a:pt x="720" y="1928"/>
                      <a:pt x="720" y="1984"/>
                    </a:cubicBezTo>
                    <a:cubicBezTo>
                      <a:pt x="720" y="2040"/>
                      <a:pt x="768" y="2136"/>
                      <a:pt x="768" y="2176"/>
                    </a:cubicBezTo>
                    <a:cubicBezTo>
                      <a:pt x="768" y="2216"/>
                      <a:pt x="720" y="2192"/>
                      <a:pt x="720" y="2224"/>
                    </a:cubicBezTo>
                    <a:cubicBezTo>
                      <a:pt x="720" y="2256"/>
                      <a:pt x="744" y="2312"/>
                      <a:pt x="768" y="2368"/>
                    </a:cubicBezTo>
                  </a:path>
                </a:pathLst>
              </a:custGeom>
              <a:noFill/>
              <a:ln w="9525" cap="flat" cmpd="sng">
                <a:solidFill>
                  <a:schemeClr val="folHlink">
                    <a:alpha val="100000"/>
                  </a:schemeClr>
                </a:solidFill>
                <a:prstDash val="solid"/>
                <a:round/>
                <a:headEnd type="none" w="med" len="med"/>
                <a:tailEnd type="none" w="med" len="med"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3333" name="Freeform 131"/>
              <p:cNvSpPr/>
              <p:nvPr/>
            </p:nvSpPr>
            <p:spPr>
              <a:xfrm>
                <a:off x="4401" y="2279"/>
                <a:ext cx="1007" cy="1601"/>
              </a:xfrm>
              <a:custGeom>
                <a:avLst/>
                <a:gdLst/>
                <a:ahLst/>
                <a:cxnLst>
                  <a:cxn ang="0">
                    <a:pos x="0" y="64"/>
                  </a:cxn>
                  <a:cxn ang="0">
                    <a:pos x="240" y="16"/>
                  </a:cxn>
                  <a:cxn ang="0">
                    <a:pos x="96" y="160"/>
                  </a:cxn>
                  <a:cxn ang="0">
                    <a:pos x="336" y="160"/>
                  </a:cxn>
                  <a:cxn ang="0">
                    <a:pos x="192" y="304"/>
                  </a:cxn>
                  <a:cxn ang="0">
                    <a:pos x="384" y="352"/>
                  </a:cxn>
                  <a:cxn ang="0">
                    <a:pos x="288" y="448"/>
                  </a:cxn>
                  <a:cxn ang="0">
                    <a:pos x="480" y="496"/>
                  </a:cxn>
                  <a:cxn ang="0">
                    <a:pos x="384" y="592"/>
                  </a:cxn>
                  <a:cxn ang="0">
                    <a:pos x="528" y="640"/>
                  </a:cxn>
                  <a:cxn ang="0">
                    <a:pos x="480" y="736"/>
                  </a:cxn>
                  <a:cxn ang="0">
                    <a:pos x="576" y="832"/>
                  </a:cxn>
                  <a:cxn ang="0">
                    <a:pos x="576" y="928"/>
                  </a:cxn>
                  <a:cxn ang="0">
                    <a:pos x="672" y="1072"/>
                  </a:cxn>
                  <a:cxn ang="0">
                    <a:pos x="624" y="1216"/>
                  </a:cxn>
                  <a:cxn ang="0">
                    <a:pos x="720" y="1312"/>
                  </a:cxn>
                  <a:cxn ang="0">
                    <a:pos x="672" y="1456"/>
                  </a:cxn>
                  <a:cxn ang="0">
                    <a:pos x="720" y="1600"/>
                  </a:cxn>
                  <a:cxn ang="0">
                    <a:pos x="672" y="1696"/>
                  </a:cxn>
                  <a:cxn ang="0">
                    <a:pos x="768" y="1840"/>
                  </a:cxn>
                  <a:cxn ang="0">
                    <a:pos x="720" y="1984"/>
                  </a:cxn>
                  <a:cxn ang="0">
                    <a:pos x="768" y="2176"/>
                  </a:cxn>
                  <a:cxn ang="0">
                    <a:pos x="720" y="2224"/>
                  </a:cxn>
                  <a:cxn ang="0">
                    <a:pos x="768" y="2368"/>
                  </a:cxn>
                </a:cxnLst>
                <a:rect l="0" t="0" r="0" b="0"/>
                <a:pathLst>
                  <a:path w="776" h="2368">
                    <a:moveTo>
                      <a:pt x="0" y="64"/>
                    </a:moveTo>
                    <a:cubicBezTo>
                      <a:pt x="112" y="32"/>
                      <a:pt x="224" y="0"/>
                      <a:pt x="240" y="16"/>
                    </a:cubicBezTo>
                    <a:cubicBezTo>
                      <a:pt x="256" y="32"/>
                      <a:pt x="80" y="136"/>
                      <a:pt x="96" y="160"/>
                    </a:cubicBezTo>
                    <a:cubicBezTo>
                      <a:pt x="112" y="184"/>
                      <a:pt x="320" y="136"/>
                      <a:pt x="336" y="160"/>
                    </a:cubicBezTo>
                    <a:cubicBezTo>
                      <a:pt x="352" y="184"/>
                      <a:pt x="184" y="272"/>
                      <a:pt x="192" y="304"/>
                    </a:cubicBezTo>
                    <a:cubicBezTo>
                      <a:pt x="200" y="336"/>
                      <a:pt x="368" y="328"/>
                      <a:pt x="384" y="352"/>
                    </a:cubicBezTo>
                    <a:cubicBezTo>
                      <a:pt x="400" y="376"/>
                      <a:pt x="272" y="424"/>
                      <a:pt x="288" y="448"/>
                    </a:cubicBezTo>
                    <a:cubicBezTo>
                      <a:pt x="304" y="472"/>
                      <a:pt x="464" y="472"/>
                      <a:pt x="480" y="496"/>
                    </a:cubicBezTo>
                    <a:cubicBezTo>
                      <a:pt x="496" y="520"/>
                      <a:pt x="376" y="568"/>
                      <a:pt x="384" y="592"/>
                    </a:cubicBezTo>
                    <a:cubicBezTo>
                      <a:pt x="392" y="616"/>
                      <a:pt x="512" y="616"/>
                      <a:pt x="528" y="640"/>
                    </a:cubicBezTo>
                    <a:cubicBezTo>
                      <a:pt x="544" y="664"/>
                      <a:pt x="472" y="704"/>
                      <a:pt x="480" y="736"/>
                    </a:cubicBezTo>
                    <a:cubicBezTo>
                      <a:pt x="488" y="768"/>
                      <a:pt x="560" y="800"/>
                      <a:pt x="576" y="832"/>
                    </a:cubicBezTo>
                    <a:cubicBezTo>
                      <a:pt x="592" y="864"/>
                      <a:pt x="560" y="888"/>
                      <a:pt x="576" y="928"/>
                    </a:cubicBezTo>
                    <a:cubicBezTo>
                      <a:pt x="592" y="968"/>
                      <a:pt x="664" y="1024"/>
                      <a:pt x="672" y="1072"/>
                    </a:cubicBezTo>
                    <a:cubicBezTo>
                      <a:pt x="680" y="1120"/>
                      <a:pt x="616" y="1176"/>
                      <a:pt x="624" y="1216"/>
                    </a:cubicBezTo>
                    <a:cubicBezTo>
                      <a:pt x="632" y="1256"/>
                      <a:pt x="712" y="1272"/>
                      <a:pt x="720" y="1312"/>
                    </a:cubicBezTo>
                    <a:cubicBezTo>
                      <a:pt x="728" y="1352"/>
                      <a:pt x="672" y="1408"/>
                      <a:pt x="672" y="1456"/>
                    </a:cubicBezTo>
                    <a:cubicBezTo>
                      <a:pt x="672" y="1504"/>
                      <a:pt x="720" y="1560"/>
                      <a:pt x="720" y="1600"/>
                    </a:cubicBezTo>
                    <a:cubicBezTo>
                      <a:pt x="720" y="1640"/>
                      <a:pt x="664" y="1656"/>
                      <a:pt x="672" y="1696"/>
                    </a:cubicBezTo>
                    <a:cubicBezTo>
                      <a:pt x="680" y="1736"/>
                      <a:pt x="760" y="1792"/>
                      <a:pt x="768" y="1840"/>
                    </a:cubicBezTo>
                    <a:cubicBezTo>
                      <a:pt x="776" y="1888"/>
                      <a:pt x="720" y="1928"/>
                      <a:pt x="720" y="1984"/>
                    </a:cubicBezTo>
                    <a:cubicBezTo>
                      <a:pt x="720" y="2040"/>
                      <a:pt x="768" y="2136"/>
                      <a:pt x="768" y="2176"/>
                    </a:cubicBezTo>
                    <a:cubicBezTo>
                      <a:pt x="768" y="2216"/>
                      <a:pt x="720" y="2192"/>
                      <a:pt x="720" y="2224"/>
                    </a:cubicBezTo>
                    <a:cubicBezTo>
                      <a:pt x="720" y="2256"/>
                      <a:pt x="744" y="2312"/>
                      <a:pt x="768" y="2368"/>
                    </a:cubicBezTo>
                  </a:path>
                </a:pathLst>
              </a:custGeom>
              <a:noFill/>
              <a:ln w="9525" cap="flat" cmpd="sng">
                <a:solidFill>
                  <a:schemeClr val="accent1">
                    <a:alpha val="100000"/>
                  </a:schemeClr>
                </a:solidFill>
                <a:prstDash val="solid"/>
                <a:round/>
                <a:headEnd type="none" w="med" len="med"/>
                <a:tailEnd type="none" w="med" len="med"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3334" name="Freeform 132"/>
              <p:cNvSpPr/>
              <p:nvPr/>
            </p:nvSpPr>
            <p:spPr>
              <a:xfrm>
                <a:off x="3878" y="1470"/>
                <a:ext cx="1518" cy="1067"/>
              </a:xfrm>
              <a:custGeom>
                <a:avLst/>
                <a:gdLst/>
                <a:ahLst/>
                <a:cxnLst>
                  <a:cxn ang="0">
                    <a:pos x="0" y="64"/>
                  </a:cxn>
                  <a:cxn ang="0">
                    <a:pos x="240" y="16"/>
                  </a:cxn>
                  <a:cxn ang="0">
                    <a:pos x="96" y="160"/>
                  </a:cxn>
                  <a:cxn ang="0">
                    <a:pos x="336" y="160"/>
                  </a:cxn>
                  <a:cxn ang="0">
                    <a:pos x="192" y="304"/>
                  </a:cxn>
                  <a:cxn ang="0">
                    <a:pos x="384" y="352"/>
                  </a:cxn>
                  <a:cxn ang="0">
                    <a:pos x="288" y="448"/>
                  </a:cxn>
                  <a:cxn ang="0">
                    <a:pos x="480" y="496"/>
                  </a:cxn>
                  <a:cxn ang="0">
                    <a:pos x="384" y="592"/>
                  </a:cxn>
                  <a:cxn ang="0">
                    <a:pos x="528" y="640"/>
                  </a:cxn>
                  <a:cxn ang="0">
                    <a:pos x="480" y="736"/>
                  </a:cxn>
                  <a:cxn ang="0">
                    <a:pos x="576" y="832"/>
                  </a:cxn>
                  <a:cxn ang="0">
                    <a:pos x="576" y="928"/>
                  </a:cxn>
                  <a:cxn ang="0">
                    <a:pos x="672" y="1072"/>
                  </a:cxn>
                  <a:cxn ang="0">
                    <a:pos x="624" y="1216"/>
                  </a:cxn>
                  <a:cxn ang="0">
                    <a:pos x="720" y="1312"/>
                  </a:cxn>
                  <a:cxn ang="0">
                    <a:pos x="672" y="1456"/>
                  </a:cxn>
                  <a:cxn ang="0">
                    <a:pos x="720" y="1600"/>
                  </a:cxn>
                  <a:cxn ang="0">
                    <a:pos x="672" y="1696"/>
                  </a:cxn>
                  <a:cxn ang="0">
                    <a:pos x="768" y="1840"/>
                  </a:cxn>
                  <a:cxn ang="0">
                    <a:pos x="720" y="1984"/>
                  </a:cxn>
                  <a:cxn ang="0">
                    <a:pos x="768" y="2176"/>
                  </a:cxn>
                  <a:cxn ang="0">
                    <a:pos x="720" y="2224"/>
                  </a:cxn>
                  <a:cxn ang="0">
                    <a:pos x="768" y="2368"/>
                  </a:cxn>
                </a:cxnLst>
                <a:rect l="0" t="0" r="0" b="0"/>
                <a:pathLst>
                  <a:path w="776" h="2368">
                    <a:moveTo>
                      <a:pt x="0" y="64"/>
                    </a:moveTo>
                    <a:cubicBezTo>
                      <a:pt x="112" y="32"/>
                      <a:pt x="224" y="0"/>
                      <a:pt x="240" y="16"/>
                    </a:cubicBezTo>
                    <a:cubicBezTo>
                      <a:pt x="256" y="32"/>
                      <a:pt x="80" y="136"/>
                      <a:pt x="96" y="160"/>
                    </a:cubicBezTo>
                    <a:cubicBezTo>
                      <a:pt x="112" y="184"/>
                      <a:pt x="320" y="136"/>
                      <a:pt x="336" y="160"/>
                    </a:cubicBezTo>
                    <a:cubicBezTo>
                      <a:pt x="352" y="184"/>
                      <a:pt x="184" y="272"/>
                      <a:pt x="192" y="304"/>
                    </a:cubicBezTo>
                    <a:cubicBezTo>
                      <a:pt x="200" y="336"/>
                      <a:pt x="368" y="328"/>
                      <a:pt x="384" y="352"/>
                    </a:cubicBezTo>
                    <a:cubicBezTo>
                      <a:pt x="400" y="376"/>
                      <a:pt x="272" y="424"/>
                      <a:pt x="288" y="448"/>
                    </a:cubicBezTo>
                    <a:cubicBezTo>
                      <a:pt x="304" y="472"/>
                      <a:pt x="464" y="472"/>
                      <a:pt x="480" y="496"/>
                    </a:cubicBezTo>
                    <a:cubicBezTo>
                      <a:pt x="496" y="520"/>
                      <a:pt x="376" y="568"/>
                      <a:pt x="384" y="592"/>
                    </a:cubicBezTo>
                    <a:cubicBezTo>
                      <a:pt x="392" y="616"/>
                      <a:pt x="512" y="616"/>
                      <a:pt x="528" y="640"/>
                    </a:cubicBezTo>
                    <a:cubicBezTo>
                      <a:pt x="544" y="664"/>
                      <a:pt x="472" y="704"/>
                      <a:pt x="480" y="736"/>
                    </a:cubicBezTo>
                    <a:cubicBezTo>
                      <a:pt x="488" y="768"/>
                      <a:pt x="560" y="800"/>
                      <a:pt x="576" y="832"/>
                    </a:cubicBezTo>
                    <a:cubicBezTo>
                      <a:pt x="592" y="864"/>
                      <a:pt x="560" y="888"/>
                      <a:pt x="576" y="928"/>
                    </a:cubicBezTo>
                    <a:cubicBezTo>
                      <a:pt x="592" y="968"/>
                      <a:pt x="664" y="1024"/>
                      <a:pt x="672" y="1072"/>
                    </a:cubicBezTo>
                    <a:cubicBezTo>
                      <a:pt x="680" y="1120"/>
                      <a:pt x="616" y="1176"/>
                      <a:pt x="624" y="1216"/>
                    </a:cubicBezTo>
                    <a:cubicBezTo>
                      <a:pt x="632" y="1256"/>
                      <a:pt x="712" y="1272"/>
                      <a:pt x="720" y="1312"/>
                    </a:cubicBezTo>
                    <a:cubicBezTo>
                      <a:pt x="728" y="1352"/>
                      <a:pt x="672" y="1408"/>
                      <a:pt x="672" y="1456"/>
                    </a:cubicBezTo>
                    <a:cubicBezTo>
                      <a:pt x="672" y="1504"/>
                      <a:pt x="720" y="1560"/>
                      <a:pt x="720" y="1600"/>
                    </a:cubicBezTo>
                    <a:cubicBezTo>
                      <a:pt x="720" y="1640"/>
                      <a:pt x="664" y="1656"/>
                      <a:pt x="672" y="1696"/>
                    </a:cubicBezTo>
                    <a:cubicBezTo>
                      <a:pt x="680" y="1736"/>
                      <a:pt x="760" y="1792"/>
                      <a:pt x="768" y="1840"/>
                    </a:cubicBezTo>
                    <a:cubicBezTo>
                      <a:pt x="776" y="1888"/>
                      <a:pt x="720" y="1928"/>
                      <a:pt x="720" y="1984"/>
                    </a:cubicBezTo>
                    <a:cubicBezTo>
                      <a:pt x="720" y="2040"/>
                      <a:pt x="768" y="2136"/>
                      <a:pt x="768" y="2176"/>
                    </a:cubicBezTo>
                    <a:cubicBezTo>
                      <a:pt x="768" y="2216"/>
                      <a:pt x="720" y="2192"/>
                      <a:pt x="720" y="2224"/>
                    </a:cubicBezTo>
                    <a:cubicBezTo>
                      <a:pt x="720" y="2256"/>
                      <a:pt x="744" y="2312"/>
                      <a:pt x="768" y="2368"/>
                    </a:cubicBezTo>
                  </a:path>
                </a:pathLst>
              </a:custGeom>
              <a:noFill/>
              <a:ln w="9525" cap="flat" cmpd="sng">
                <a:solidFill>
                  <a:schemeClr val="folHlink">
                    <a:alpha val="100000"/>
                  </a:schemeClr>
                </a:solidFill>
                <a:prstDash val="solid"/>
                <a:round/>
                <a:headEnd type="none" w="med" len="med"/>
                <a:tailEnd type="none" w="med" len="med"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3335" name="Freeform 133"/>
              <p:cNvSpPr/>
              <p:nvPr/>
            </p:nvSpPr>
            <p:spPr>
              <a:xfrm>
                <a:off x="3934" y="337"/>
                <a:ext cx="664" cy="1434"/>
              </a:xfrm>
              <a:custGeom>
                <a:avLst/>
                <a:gdLst/>
                <a:ahLst/>
                <a:cxnLst>
                  <a:cxn ang="0">
                    <a:pos x="0" y="64"/>
                  </a:cxn>
                  <a:cxn ang="0">
                    <a:pos x="240" y="16"/>
                  </a:cxn>
                  <a:cxn ang="0">
                    <a:pos x="96" y="160"/>
                  </a:cxn>
                  <a:cxn ang="0">
                    <a:pos x="336" y="160"/>
                  </a:cxn>
                  <a:cxn ang="0">
                    <a:pos x="192" y="304"/>
                  </a:cxn>
                  <a:cxn ang="0">
                    <a:pos x="384" y="352"/>
                  </a:cxn>
                  <a:cxn ang="0">
                    <a:pos x="288" y="448"/>
                  </a:cxn>
                  <a:cxn ang="0">
                    <a:pos x="480" y="496"/>
                  </a:cxn>
                  <a:cxn ang="0">
                    <a:pos x="384" y="592"/>
                  </a:cxn>
                  <a:cxn ang="0">
                    <a:pos x="528" y="640"/>
                  </a:cxn>
                  <a:cxn ang="0">
                    <a:pos x="480" y="736"/>
                  </a:cxn>
                  <a:cxn ang="0">
                    <a:pos x="576" y="832"/>
                  </a:cxn>
                  <a:cxn ang="0">
                    <a:pos x="576" y="928"/>
                  </a:cxn>
                  <a:cxn ang="0">
                    <a:pos x="672" y="1072"/>
                  </a:cxn>
                  <a:cxn ang="0">
                    <a:pos x="624" y="1216"/>
                  </a:cxn>
                  <a:cxn ang="0">
                    <a:pos x="720" y="1312"/>
                  </a:cxn>
                  <a:cxn ang="0">
                    <a:pos x="672" y="1456"/>
                  </a:cxn>
                  <a:cxn ang="0">
                    <a:pos x="720" y="1600"/>
                  </a:cxn>
                  <a:cxn ang="0">
                    <a:pos x="672" y="1696"/>
                  </a:cxn>
                  <a:cxn ang="0">
                    <a:pos x="768" y="1840"/>
                  </a:cxn>
                  <a:cxn ang="0">
                    <a:pos x="720" y="1984"/>
                  </a:cxn>
                  <a:cxn ang="0">
                    <a:pos x="768" y="2176"/>
                  </a:cxn>
                  <a:cxn ang="0">
                    <a:pos x="720" y="2224"/>
                  </a:cxn>
                  <a:cxn ang="0">
                    <a:pos x="768" y="2368"/>
                  </a:cxn>
                </a:cxnLst>
                <a:rect l="0" t="0" r="0" b="0"/>
                <a:pathLst>
                  <a:path w="776" h="2368">
                    <a:moveTo>
                      <a:pt x="0" y="64"/>
                    </a:moveTo>
                    <a:cubicBezTo>
                      <a:pt x="112" y="32"/>
                      <a:pt x="224" y="0"/>
                      <a:pt x="240" y="16"/>
                    </a:cubicBezTo>
                    <a:cubicBezTo>
                      <a:pt x="256" y="32"/>
                      <a:pt x="80" y="136"/>
                      <a:pt x="96" y="160"/>
                    </a:cubicBezTo>
                    <a:cubicBezTo>
                      <a:pt x="112" y="184"/>
                      <a:pt x="320" y="136"/>
                      <a:pt x="336" y="160"/>
                    </a:cubicBezTo>
                    <a:cubicBezTo>
                      <a:pt x="352" y="184"/>
                      <a:pt x="184" y="272"/>
                      <a:pt x="192" y="304"/>
                    </a:cubicBezTo>
                    <a:cubicBezTo>
                      <a:pt x="200" y="336"/>
                      <a:pt x="368" y="328"/>
                      <a:pt x="384" y="352"/>
                    </a:cubicBezTo>
                    <a:cubicBezTo>
                      <a:pt x="400" y="376"/>
                      <a:pt x="272" y="424"/>
                      <a:pt x="288" y="448"/>
                    </a:cubicBezTo>
                    <a:cubicBezTo>
                      <a:pt x="304" y="472"/>
                      <a:pt x="464" y="472"/>
                      <a:pt x="480" y="496"/>
                    </a:cubicBezTo>
                    <a:cubicBezTo>
                      <a:pt x="496" y="520"/>
                      <a:pt x="376" y="568"/>
                      <a:pt x="384" y="592"/>
                    </a:cubicBezTo>
                    <a:cubicBezTo>
                      <a:pt x="392" y="616"/>
                      <a:pt x="512" y="616"/>
                      <a:pt x="528" y="640"/>
                    </a:cubicBezTo>
                    <a:cubicBezTo>
                      <a:pt x="544" y="664"/>
                      <a:pt x="472" y="704"/>
                      <a:pt x="480" y="736"/>
                    </a:cubicBezTo>
                    <a:cubicBezTo>
                      <a:pt x="488" y="768"/>
                      <a:pt x="560" y="800"/>
                      <a:pt x="576" y="832"/>
                    </a:cubicBezTo>
                    <a:cubicBezTo>
                      <a:pt x="592" y="864"/>
                      <a:pt x="560" y="888"/>
                      <a:pt x="576" y="928"/>
                    </a:cubicBezTo>
                    <a:cubicBezTo>
                      <a:pt x="592" y="968"/>
                      <a:pt x="664" y="1024"/>
                      <a:pt x="672" y="1072"/>
                    </a:cubicBezTo>
                    <a:cubicBezTo>
                      <a:pt x="680" y="1120"/>
                      <a:pt x="616" y="1176"/>
                      <a:pt x="624" y="1216"/>
                    </a:cubicBezTo>
                    <a:cubicBezTo>
                      <a:pt x="632" y="1256"/>
                      <a:pt x="712" y="1272"/>
                      <a:pt x="720" y="1312"/>
                    </a:cubicBezTo>
                    <a:cubicBezTo>
                      <a:pt x="728" y="1352"/>
                      <a:pt x="672" y="1408"/>
                      <a:pt x="672" y="1456"/>
                    </a:cubicBezTo>
                    <a:cubicBezTo>
                      <a:pt x="672" y="1504"/>
                      <a:pt x="720" y="1560"/>
                      <a:pt x="720" y="1600"/>
                    </a:cubicBezTo>
                    <a:cubicBezTo>
                      <a:pt x="720" y="1640"/>
                      <a:pt x="664" y="1656"/>
                      <a:pt x="672" y="1696"/>
                    </a:cubicBezTo>
                    <a:cubicBezTo>
                      <a:pt x="680" y="1736"/>
                      <a:pt x="760" y="1792"/>
                      <a:pt x="768" y="1840"/>
                    </a:cubicBezTo>
                    <a:cubicBezTo>
                      <a:pt x="776" y="1888"/>
                      <a:pt x="720" y="1928"/>
                      <a:pt x="720" y="1984"/>
                    </a:cubicBezTo>
                    <a:cubicBezTo>
                      <a:pt x="720" y="2040"/>
                      <a:pt x="768" y="2136"/>
                      <a:pt x="768" y="2176"/>
                    </a:cubicBezTo>
                    <a:cubicBezTo>
                      <a:pt x="768" y="2216"/>
                      <a:pt x="720" y="2192"/>
                      <a:pt x="720" y="2224"/>
                    </a:cubicBezTo>
                    <a:cubicBezTo>
                      <a:pt x="720" y="2256"/>
                      <a:pt x="744" y="2312"/>
                      <a:pt x="768" y="2368"/>
                    </a:cubicBezTo>
                  </a:path>
                </a:pathLst>
              </a:custGeom>
              <a:noFill/>
              <a:ln w="9525" cap="flat" cmpd="sng">
                <a:solidFill>
                  <a:schemeClr val="folHlink">
                    <a:alpha val="100000"/>
                  </a:schemeClr>
                </a:solidFill>
                <a:prstDash val="solid"/>
                <a:round/>
                <a:headEnd type="none" w="med" len="med"/>
                <a:tailEnd type="none" w="med" len="med"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3336" name="Freeform 134"/>
              <p:cNvSpPr/>
              <p:nvPr/>
            </p:nvSpPr>
            <p:spPr>
              <a:xfrm rot="1346631" flipH="1">
                <a:off x="1702" y="1506"/>
                <a:ext cx="441" cy="837"/>
              </a:xfrm>
              <a:custGeom>
                <a:avLst/>
                <a:gdLst/>
                <a:ahLst/>
                <a:cxnLst>
                  <a:cxn ang="0">
                    <a:pos x="0" y="64"/>
                  </a:cxn>
                  <a:cxn ang="0">
                    <a:pos x="240" y="16"/>
                  </a:cxn>
                  <a:cxn ang="0">
                    <a:pos x="96" y="160"/>
                  </a:cxn>
                  <a:cxn ang="0">
                    <a:pos x="336" y="160"/>
                  </a:cxn>
                  <a:cxn ang="0">
                    <a:pos x="192" y="304"/>
                  </a:cxn>
                  <a:cxn ang="0">
                    <a:pos x="384" y="352"/>
                  </a:cxn>
                  <a:cxn ang="0">
                    <a:pos x="288" y="448"/>
                  </a:cxn>
                  <a:cxn ang="0">
                    <a:pos x="480" y="496"/>
                  </a:cxn>
                  <a:cxn ang="0">
                    <a:pos x="384" y="592"/>
                  </a:cxn>
                  <a:cxn ang="0">
                    <a:pos x="528" y="640"/>
                  </a:cxn>
                  <a:cxn ang="0">
                    <a:pos x="480" y="736"/>
                  </a:cxn>
                  <a:cxn ang="0">
                    <a:pos x="576" y="832"/>
                  </a:cxn>
                  <a:cxn ang="0">
                    <a:pos x="576" y="928"/>
                  </a:cxn>
                  <a:cxn ang="0">
                    <a:pos x="672" y="1072"/>
                  </a:cxn>
                  <a:cxn ang="0">
                    <a:pos x="624" y="1216"/>
                  </a:cxn>
                  <a:cxn ang="0">
                    <a:pos x="720" y="1312"/>
                  </a:cxn>
                  <a:cxn ang="0">
                    <a:pos x="672" y="1456"/>
                  </a:cxn>
                  <a:cxn ang="0">
                    <a:pos x="720" y="1600"/>
                  </a:cxn>
                  <a:cxn ang="0">
                    <a:pos x="672" y="1696"/>
                  </a:cxn>
                  <a:cxn ang="0">
                    <a:pos x="768" y="1840"/>
                  </a:cxn>
                  <a:cxn ang="0">
                    <a:pos x="720" y="1984"/>
                  </a:cxn>
                  <a:cxn ang="0">
                    <a:pos x="768" y="2176"/>
                  </a:cxn>
                  <a:cxn ang="0">
                    <a:pos x="720" y="2224"/>
                  </a:cxn>
                  <a:cxn ang="0">
                    <a:pos x="768" y="2368"/>
                  </a:cxn>
                </a:cxnLst>
                <a:rect l="0" t="0" r="0" b="0"/>
                <a:pathLst>
                  <a:path w="776" h="2368">
                    <a:moveTo>
                      <a:pt x="0" y="64"/>
                    </a:moveTo>
                    <a:cubicBezTo>
                      <a:pt x="112" y="32"/>
                      <a:pt x="224" y="0"/>
                      <a:pt x="240" y="16"/>
                    </a:cubicBezTo>
                    <a:cubicBezTo>
                      <a:pt x="256" y="32"/>
                      <a:pt x="80" y="136"/>
                      <a:pt x="96" y="160"/>
                    </a:cubicBezTo>
                    <a:cubicBezTo>
                      <a:pt x="112" y="184"/>
                      <a:pt x="320" y="136"/>
                      <a:pt x="336" y="160"/>
                    </a:cubicBezTo>
                    <a:cubicBezTo>
                      <a:pt x="352" y="184"/>
                      <a:pt x="184" y="272"/>
                      <a:pt x="192" y="304"/>
                    </a:cubicBezTo>
                    <a:cubicBezTo>
                      <a:pt x="200" y="336"/>
                      <a:pt x="368" y="328"/>
                      <a:pt x="384" y="352"/>
                    </a:cubicBezTo>
                    <a:cubicBezTo>
                      <a:pt x="400" y="376"/>
                      <a:pt x="272" y="424"/>
                      <a:pt x="288" y="448"/>
                    </a:cubicBezTo>
                    <a:cubicBezTo>
                      <a:pt x="304" y="472"/>
                      <a:pt x="464" y="472"/>
                      <a:pt x="480" y="496"/>
                    </a:cubicBezTo>
                    <a:cubicBezTo>
                      <a:pt x="496" y="520"/>
                      <a:pt x="376" y="568"/>
                      <a:pt x="384" y="592"/>
                    </a:cubicBezTo>
                    <a:cubicBezTo>
                      <a:pt x="392" y="616"/>
                      <a:pt x="512" y="616"/>
                      <a:pt x="528" y="640"/>
                    </a:cubicBezTo>
                    <a:cubicBezTo>
                      <a:pt x="544" y="664"/>
                      <a:pt x="472" y="704"/>
                      <a:pt x="480" y="736"/>
                    </a:cubicBezTo>
                    <a:cubicBezTo>
                      <a:pt x="488" y="768"/>
                      <a:pt x="560" y="800"/>
                      <a:pt x="576" y="832"/>
                    </a:cubicBezTo>
                    <a:cubicBezTo>
                      <a:pt x="592" y="864"/>
                      <a:pt x="560" y="888"/>
                      <a:pt x="576" y="928"/>
                    </a:cubicBezTo>
                    <a:cubicBezTo>
                      <a:pt x="592" y="968"/>
                      <a:pt x="664" y="1024"/>
                      <a:pt x="672" y="1072"/>
                    </a:cubicBezTo>
                    <a:cubicBezTo>
                      <a:pt x="680" y="1120"/>
                      <a:pt x="616" y="1176"/>
                      <a:pt x="624" y="1216"/>
                    </a:cubicBezTo>
                    <a:cubicBezTo>
                      <a:pt x="632" y="1256"/>
                      <a:pt x="712" y="1272"/>
                      <a:pt x="720" y="1312"/>
                    </a:cubicBezTo>
                    <a:cubicBezTo>
                      <a:pt x="728" y="1352"/>
                      <a:pt x="672" y="1408"/>
                      <a:pt x="672" y="1456"/>
                    </a:cubicBezTo>
                    <a:cubicBezTo>
                      <a:pt x="672" y="1504"/>
                      <a:pt x="720" y="1560"/>
                      <a:pt x="720" y="1600"/>
                    </a:cubicBezTo>
                    <a:cubicBezTo>
                      <a:pt x="720" y="1640"/>
                      <a:pt x="664" y="1656"/>
                      <a:pt x="672" y="1696"/>
                    </a:cubicBezTo>
                    <a:cubicBezTo>
                      <a:pt x="680" y="1736"/>
                      <a:pt x="760" y="1792"/>
                      <a:pt x="768" y="1840"/>
                    </a:cubicBezTo>
                    <a:cubicBezTo>
                      <a:pt x="776" y="1888"/>
                      <a:pt x="720" y="1928"/>
                      <a:pt x="720" y="1984"/>
                    </a:cubicBezTo>
                    <a:cubicBezTo>
                      <a:pt x="720" y="2040"/>
                      <a:pt x="768" y="2136"/>
                      <a:pt x="768" y="2176"/>
                    </a:cubicBezTo>
                    <a:cubicBezTo>
                      <a:pt x="768" y="2216"/>
                      <a:pt x="720" y="2192"/>
                      <a:pt x="720" y="2224"/>
                    </a:cubicBezTo>
                    <a:cubicBezTo>
                      <a:pt x="720" y="2256"/>
                      <a:pt x="744" y="2312"/>
                      <a:pt x="768" y="2368"/>
                    </a:cubicBezTo>
                  </a:path>
                </a:pathLst>
              </a:custGeom>
              <a:noFill/>
              <a:ln w="9525" cap="flat" cmpd="sng">
                <a:solidFill>
                  <a:schemeClr val="accent2">
                    <a:alpha val="100000"/>
                  </a:schemeClr>
                </a:solidFill>
                <a:prstDash val="solid"/>
                <a:round/>
                <a:headEnd type="none" w="med" len="med"/>
                <a:tailEnd type="none" w="med" len="med"/>
              </a:ln>
            </p:spPr>
            <p:txBody>
              <a:bodyPr/>
              <a:lstStyle/>
              <a:p>
                <a:endParaRPr lang="en-US"/>
              </a:p>
            </p:txBody>
          </p:sp>
        </p:grpSp>
      </p:grpSp>
      <p:sp>
        <p:nvSpPr>
          <p:cNvPr id="248967" name="Rectangle 135"/>
          <p:cNvSpPr>
            <a:spLocks noGrp="1" noChangeArrowheads="1"/>
          </p:cNvSpPr>
          <p:nvPr>
            <p:ph type="ctrTitle" sz="quarter"/>
          </p:nvPr>
        </p:nvSpPr>
        <p:spPr>
          <a:xfrm>
            <a:off x="685800" y="1827213"/>
            <a:ext cx="7772400" cy="1627187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248968" name="Rectangle 136"/>
          <p:cNvSpPr>
            <a:spLocks noGrp="1" noChangeArrowheads="1"/>
          </p:cNvSpPr>
          <p:nvPr>
            <p:ph type="subTitle" sz="quarter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FontTx/>
              <a:buNone/>
              <a:defRPr/>
            </a:lvl1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140" name="Rectangle 137"/>
          <p:cNvSpPr>
            <a:spLocks noGrp="1" noChangeArrowheads="1"/>
          </p:cNvSpPr>
          <p:nvPr>
            <p:ph type="dt" sz="quarter" idx="2"/>
          </p:nvPr>
        </p:nvSpPr>
        <p:spPr bwMode="auto">
          <a:xfrm>
            <a:off x="685800" y="6248400"/>
            <a:ext cx="1905000" cy="457200"/>
          </a:xfrm>
          <a:prstGeom prst="rect">
            <a:avLst/>
          </a:prstGeom>
          <a:ln>
            <a:miter lim="800000"/>
          </a:ln>
        </p:spPr>
        <p:txBody>
          <a:bodyPr vert="horz" wrap="square" lIns="91440" tIns="45720" rIns="91440" bIns="45720" numCol="1" anchor="t" anchorCtr="0" compatLnSpc="1"/>
          <a:lstStyle>
            <a:lvl1pPr>
              <a:defRPr smtClean="0"/>
            </a:lvl1pPr>
          </a:lstStyle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141" name="Rectangle 138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ln>
            <a:miter lim="800000"/>
          </a:ln>
        </p:spPr>
        <p:txBody>
          <a:bodyPr vert="horz" wrap="square" lIns="91440" tIns="45720" rIns="91440" bIns="45720" numCol="1" anchor="t" anchorCtr="0" compatLnSpc="1"/>
          <a:lstStyle>
            <a:lvl1pPr>
              <a:defRPr smtClean="0"/>
            </a:lvl1pPr>
          </a:lstStyle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142" name="Rectangle 139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1905000" cy="457200"/>
          </a:xfrm>
          <a:prstGeom prst="rect">
            <a:avLst/>
          </a:prstGeom>
          <a:ln>
            <a:miter lim="800000"/>
          </a:ln>
        </p:spPr>
        <p:txBody>
          <a:bodyPr vert="horz" wrap="square" lIns="91440" tIns="45720" rIns="91440" bIns="45720" numCol="1" anchor="t" anchorCtr="0" compatLnSpc="1"/>
          <a:lstStyle/>
          <a:p>
            <a:pPr algn="r">
              <a:buNone/>
            </a:pPr>
            <a:fld id="{9A0DB2DC-4C9A-4742-B13C-FB6460FD3503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13" Type="http://schemas.openxmlformats.org/officeDocument/2006/relationships/theme" Target="../theme/theme2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slideLayout" Target="../slideLayouts/slideLayout23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31.xml"/><Relationship Id="rId13" Type="http://schemas.openxmlformats.org/officeDocument/2006/relationships/theme" Target="../theme/theme3.xml"/><Relationship Id="rId3" Type="http://schemas.openxmlformats.org/officeDocument/2006/relationships/slideLayout" Target="../slideLayouts/slideLayout26.xml"/><Relationship Id="rId7" Type="http://schemas.openxmlformats.org/officeDocument/2006/relationships/slideLayout" Target="../slideLayouts/slideLayout30.xml"/><Relationship Id="rId12" Type="http://schemas.openxmlformats.org/officeDocument/2006/relationships/slideLayout" Target="../slideLayouts/slideLayout35.xml"/><Relationship Id="rId2" Type="http://schemas.openxmlformats.org/officeDocument/2006/relationships/slideLayout" Target="../slideLayouts/slideLayout25.xml"/><Relationship Id="rId1" Type="http://schemas.openxmlformats.org/officeDocument/2006/relationships/slideLayout" Target="../slideLayouts/slideLayout24.xml"/><Relationship Id="rId6" Type="http://schemas.openxmlformats.org/officeDocument/2006/relationships/slideLayout" Target="../slideLayouts/slideLayout29.xml"/><Relationship Id="rId11" Type="http://schemas.openxmlformats.org/officeDocument/2006/relationships/slideLayout" Target="../slideLayouts/slideLayout34.xml"/><Relationship Id="rId5" Type="http://schemas.openxmlformats.org/officeDocument/2006/relationships/slideLayout" Target="../slideLayouts/slideLayout28.xml"/><Relationship Id="rId10" Type="http://schemas.openxmlformats.org/officeDocument/2006/relationships/slideLayout" Target="../slideLayouts/slideLayout33.xml"/><Relationship Id="rId4" Type="http://schemas.openxmlformats.org/officeDocument/2006/relationships/slideLayout" Target="../slideLayouts/slideLayout27.xml"/><Relationship Id="rId9" Type="http://schemas.openxmlformats.org/officeDocument/2006/relationships/slideLayout" Target="../slideLayouts/slideLayout32.xml"/></Relationships>
</file>

<file path=ppt/slideMasters/_rels/slideMaster4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43.xml"/><Relationship Id="rId13" Type="http://schemas.openxmlformats.org/officeDocument/2006/relationships/theme" Target="../theme/theme4.xml"/><Relationship Id="rId3" Type="http://schemas.openxmlformats.org/officeDocument/2006/relationships/slideLayout" Target="../slideLayouts/slideLayout38.xml"/><Relationship Id="rId7" Type="http://schemas.openxmlformats.org/officeDocument/2006/relationships/slideLayout" Target="../slideLayouts/slideLayout42.xml"/><Relationship Id="rId12" Type="http://schemas.openxmlformats.org/officeDocument/2006/relationships/slideLayout" Target="../slideLayouts/slideLayout47.xml"/><Relationship Id="rId2" Type="http://schemas.openxmlformats.org/officeDocument/2006/relationships/slideLayout" Target="../slideLayouts/slideLayout37.xml"/><Relationship Id="rId1" Type="http://schemas.openxmlformats.org/officeDocument/2006/relationships/slideLayout" Target="../slideLayouts/slideLayout36.xml"/><Relationship Id="rId6" Type="http://schemas.openxmlformats.org/officeDocument/2006/relationships/slideLayout" Target="../slideLayouts/slideLayout41.xml"/><Relationship Id="rId11" Type="http://schemas.openxmlformats.org/officeDocument/2006/relationships/slideLayout" Target="../slideLayouts/slideLayout46.xml"/><Relationship Id="rId5" Type="http://schemas.openxmlformats.org/officeDocument/2006/relationships/slideLayout" Target="../slideLayouts/slideLayout40.xml"/><Relationship Id="rId10" Type="http://schemas.openxmlformats.org/officeDocument/2006/relationships/slideLayout" Target="../slideLayouts/slideLayout45.xml"/><Relationship Id="rId4" Type="http://schemas.openxmlformats.org/officeDocument/2006/relationships/slideLayout" Target="../slideLayouts/slideLayout39.xml"/><Relationship Id="rId9" Type="http://schemas.openxmlformats.org/officeDocument/2006/relationships/slideLayout" Target="../slideLayouts/slideLayout44.xml"/></Relationships>
</file>

<file path=ppt/slideMasters/_rels/slideMaster5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55.xml"/><Relationship Id="rId3" Type="http://schemas.openxmlformats.org/officeDocument/2006/relationships/slideLayout" Target="../slideLayouts/slideLayout50.xml"/><Relationship Id="rId7" Type="http://schemas.openxmlformats.org/officeDocument/2006/relationships/slideLayout" Target="../slideLayouts/slideLayout54.xml"/><Relationship Id="rId12" Type="http://schemas.openxmlformats.org/officeDocument/2006/relationships/image" Target="../media/image2.png"/><Relationship Id="rId2" Type="http://schemas.openxmlformats.org/officeDocument/2006/relationships/slideLayout" Target="../slideLayouts/slideLayout49.xml"/><Relationship Id="rId1" Type="http://schemas.openxmlformats.org/officeDocument/2006/relationships/slideLayout" Target="../slideLayouts/slideLayout48.xml"/><Relationship Id="rId6" Type="http://schemas.openxmlformats.org/officeDocument/2006/relationships/slideLayout" Target="../slideLayouts/slideLayout53.xml"/><Relationship Id="rId11" Type="http://schemas.openxmlformats.org/officeDocument/2006/relationships/theme" Target="../theme/theme5.xml"/><Relationship Id="rId5" Type="http://schemas.openxmlformats.org/officeDocument/2006/relationships/slideLayout" Target="../slideLayouts/slideLayout52.xml"/><Relationship Id="rId10" Type="http://schemas.openxmlformats.org/officeDocument/2006/relationships/slideLayout" Target="../slideLayouts/slideLayout57.xml"/><Relationship Id="rId4" Type="http://schemas.openxmlformats.org/officeDocument/2006/relationships/slideLayout" Target="../slideLayouts/slideLayout51.xml"/><Relationship Id="rId9" Type="http://schemas.openxmlformats.org/officeDocument/2006/relationships/slideLayout" Target="../slideLayouts/slideLayout56.xml"/></Relationships>
</file>

<file path=ppt/slideMasters/_rels/slideMaster6.xml.rels><?xml version="1.0" encoding="UTF-8" standalone="yes"?>
<Relationships xmlns="http://schemas.openxmlformats.org/package/2006/relationships"><Relationship Id="rId2" Type="http://schemas.openxmlformats.org/officeDocument/2006/relationships/theme" Target="../theme/theme6.xml"/><Relationship Id="rId1" Type="http://schemas.openxmlformats.org/officeDocument/2006/relationships/slideLayout" Target="../slideLayouts/slideLayout58.xml"/></Relationships>
</file>

<file path=ppt/slideMasters/_rels/slideMaster7.xml.rels><?xml version="1.0" encoding="UTF-8" standalone="yes"?>
<Relationships xmlns="http://schemas.openxmlformats.org/package/2006/relationships"><Relationship Id="rId2" Type="http://schemas.openxmlformats.org/officeDocument/2006/relationships/theme" Target="../theme/theme7.xml"/><Relationship Id="rId1" Type="http://schemas.openxmlformats.org/officeDocument/2006/relationships/slideLayout" Target="../slideLayouts/slideLayout59.xml"/></Relationships>
</file>

<file path=ppt/slideMasters/_rels/slideMaster8.xml.rels><?xml version="1.0" encoding="UTF-8" standalone="yes"?>
<Relationships xmlns="http://schemas.openxmlformats.org/package/2006/relationships"><Relationship Id="rId2" Type="http://schemas.openxmlformats.org/officeDocument/2006/relationships/theme" Target="../theme/theme8.xml"/><Relationship Id="rId1" Type="http://schemas.openxmlformats.org/officeDocument/2006/relationships/slideLayout" Target="../slideLayouts/slideLayout6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rotWithShape="0">
          <a:blip r:embed="rId13">
            <a:duotone>
              <a:schemeClr val="bg1"/>
              <a:srgbClr val="FFFFFF"/>
            </a:duotone>
          </a:blip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8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381000"/>
            <a:ext cx="8229600" cy="1371600"/>
          </a:xfrm>
          <a:prstGeom prst="rect">
            <a:avLst/>
          </a:prstGeom>
          <a:noFill/>
          <a:ln w="9525">
            <a:noFill/>
            <a:miter lim="800000"/>
          </a:ln>
          <a:effectLst/>
        </p:spPr>
        <p:txBody>
          <a:bodyPr vert="horz" wrap="square" lIns="91440" tIns="45720" rIns="91440" bIns="45720" numCol="1" anchor="ctr" anchorCtr="0" compatLnSpc="1"/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29699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981200"/>
            <a:ext cx="8229600" cy="4114800"/>
          </a:xfrm>
          <a:prstGeom prst="rect">
            <a:avLst/>
          </a:prstGeom>
          <a:noFill/>
          <a:ln w="9525">
            <a:noFill/>
            <a:miter lim="800000"/>
          </a:ln>
          <a:effectLst/>
        </p:spPr>
        <p:txBody>
          <a:bodyPr vert="horz" wrap="square" lIns="91440" tIns="45720" rIns="91440" bIns="45720" numCol="1" anchor="t" anchorCtr="0" compatLnSpc="1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29700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</a:ln>
          <a:effectLst/>
        </p:spPr>
        <p:txBody>
          <a:bodyPr vert="horz" wrap="square" lIns="91440" tIns="45720" rIns="91440" bIns="45720" numCol="1" anchor="b" anchorCtr="0" compatLnSpc="1"/>
          <a:lstStyle>
            <a:lvl1pPr>
              <a:defRPr sz="1400" smtClean="0">
                <a:effectLst>
                  <a:outerShdw blurRad="38100" dist="38100" dir="2700000" algn="tl">
                    <a:srgbClr val="000000"/>
                  </a:outerShdw>
                </a:effectLst>
                <a:latin typeface="Arial" panose="020B0604020202020204" pitchFamily="34" charset="0"/>
              </a:defRPr>
            </a:lvl1pPr>
          </a:lstStyle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>
                <a:outerShdw blurRad="38100" dist="38100" dir="2700000" algn="tl">
                  <a:srgbClr val="000000"/>
                </a:outerShdw>
              </a:effectLst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29701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 w="9525">
            <a:noFill/>
            <a:miter lim="800000"/>
          </a:ln>
          <a:effectLst/>
        </p:spPr>
        <p:txBody>
          <a:bodyPr vert="horz" wrap="square" lIns="91440" tIns="45720" rIns="91440" bIns="45720" numCol="1" anchor="b" anchorCtr="0" compatLnSpc="1"/>
          <a:lstStyle>
            <a:lvl1pPr algn="ctr">
              <a:defRPr sz="1400" smtClean="0">
                <a:effectLst>
                  <a:outerShdw blurRad="38100" dist="38100" dir="2700000" algn="tl">
                    <a:srgbClr val="000000"/>
                  </a:outerShdw>
                </a:effectLst>
                <a:latin typeface="Arial" panose="020B0604020202020204" pitchFamily="34" charset="0"/>
              </a:defRPr>
            </a:lvl1pPr>
          </a:lstStyle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>
                <a:outerShdw blurRad="38100" dist="38100" dir="2700000" algn="tl">
                  <a:srgbClr val="000000"/>
                </a:outerShdw>
              </a:effectLst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29702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</a:ln>
          <a:effectLst/>
        </p:spPr>
        <p:txBody>
          <a:bodyPr vert="horz" wrap="square" lIns="91440" tIns="45720" rIns="91440" bIns="45720" numCol="1" anchor="b" anchorCtr="0" compatLnSpc="1"/>
          <a:lstStyle>
            <a:lvl1pPr algn="r">
              <a:defRPr sz="1400">
                <a:latin typeface="Arial" panose="020B0604020202020204" pitchFamily="34" charset="0"/>
              </a:defRPr>
            </a:lvl1pPr>
          </a:lstStyle>
          <a:p>
            <a:pPr lvl="0" eaLnBrk="1" hangingPunct="1">
              <a:buNone/>
            </a:pPr>
            <a:fld id="{9A0DB2DC-4C9A-4742-B13C-FB6460FD3503}" type="slidenum">
              <a:rPr lang="en-US" dirty="0">
                <a:effectLst>
                  <a:outerShdw blurRad="38100" dist="38100" dir="2700000">
                    <a:srgbClr val="000000"/>
                  </a:outerShdw>
                </a:effectLst>
              </a:rPr>
              <a:t>‹#›</a:t>
            </a:fld>
            <a:endParaRPr lang="en-US" dirty="0">
              <a:effectLst>
                <a:outerShdw blurRad="38100" dist="38100" dir="2700000">
                  <a:srgbClr val="000000"/>
                </a:outerShdw>
              </a:effectLst>
              <a:latin typeface="VNI-Times" pitchFamily="2" charset="0"/>
            </a:endParaRPr>
          </a:p>
        </p:txBody>
      </p:sp>
    </p:spTree>
  </p:cSld>
  <p:clrMap bg1="dk2" tx1="lt1" bg2="dk1" tx2="lt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sldNum="0" hdr="0" ftr="0" dt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ahoma" panose="020B0604030504040204" pitchFamily="34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ahoma" panose="020B0604030504040204" pitchFamily="34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ahoma" panose="020B0604030504040204" pitchFamily="34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ahoma" panose="020B0604030504040204" pitchFamily="34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ahoma" panose="020B0604030504040204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ahoma" panose="020B0604030504040204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ahoma" panose="020B0604030504040204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ahoma" panose="020B0604030504040204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lr>
          <a:schemeClr val="hlink"/>
        </a:buClr>
        <a:buSzPct val="65000"/>
        <a:buFont typeface="Wingdings" panose="05000000000000000000" pitchFamily="2" charset="2"/>
        <a:buChar char="n"/>
        <a:defRPr sz="32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lr>
          <a:schemeClr val="folHlink"/>
        </a:buClr>
        <a:buSzPct val="65000"/>
        <a:buFont typeface="Wingdings" panose="05000000000000000000" pitchFamily="2" charset="2"/>
        <a:buChar char="n"/>
        <a:defRPr sz="28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lr>
          <a:schemeClr val="hlink"/>
        </a:buClr>
        <a:buSzPct val="65000"/>
        <a:buFont typeface="Wingdings" panose="05000000000000000000" pitchFamily="2" charset="2"/>
        <a:buChar char="n"/>
        <a:defRPr sz="24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lr>
          <a:schemeClr val="folHlink"/>
        </a:buClr>
        <a:buSzPct val="65000"/>
        <a:buFont typeface="Wingdings" panose="05000000000000000000" pitchFamily="2" charset="2"/>
        <a:buChar char="n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lr>
          <a:schemeClr val="hlink"/>
        </a:buClr>
        <a:buSzPct val="65000"/>
        <a:buFont typeface="Wingdings" panose="05000000000000000000" pitchFamily="2" charset="2"/>
        <a:buChar char="n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lr>
          <a:schemeClr val="hlink"/>
        </a:buClr>
        <a:buSzPct val="65000"/>
        <a:buFont typeface="Wingdings" panose="05000000000000000000" pitchFamily="2" charset="2"/>
        <a:buChar char="n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lr>
          <a:schemeClr val="hlink"/>
        </a:buClr>
        <a:buSzPct val="65000"/>
        <a:buFont typeface="Wingdings" panose="05000000000000000000" pitchFamily="2" charset="2"/>
        <a:buChar char="n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lr>
          <a:schemeClr val="hlink"/>
        </a:buClr>
        <a:buSzPct val="65000"/>
        <a:buFont typeface="Wingdings" panose="05000000000000000000" pitchFamily="2" charset="2"/>
        <a:buChar char="n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lr>
          <a:schemeClr val="hlink"/>
        </a:buClr>
        <a:buSzPct val="65000"/>
        <a:buFont typeface="Wingdings" panose="05000000000000000000" pitchFamily="2" charset="2"/>
        <a:buChar char="n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4210" name="Rectangle 2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 w="9525">
            <a:noFill/>
            <a:miter lim="800000"/>
          </a:ln>
          <a:effectLst/>
        </p:spPr>
        <p:txBody>
          <a:bodyPr vert="horz" wrap="square" lIns="91440" tIns="45720" rIns="91440" bIns="45720" numCol="1" anchor="b" anchorCtr="0" compatLnSpc="1"/>
          <a:lstStyle>
            <a:lvl1pPr algn="ctr">
              <a:defRPr sz="1200" smtClean="0">
                <a:latin typeface="+mn-lt"/>
              </a:defRPr>
            </a:lvl1pPr>
          </a:lstStyle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94211" name="Rectangle 3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2133600" cy="457200"/>
          </a:xfrm>
          <a:prstGeom prst="rect">
            <a:avLst/>
          </a:prstGeom>
          <a:noFill/>
          <a:ln w="9525">
            <a:noFill/>
            <a:miter lim="800000"/>
          </a:ln>
          <a:effectLst/>
        </p:spPr>
        <p:txBody>
          <a:bodyPr vert="horz" wrap="square" lIns="91440" tIns="45720" rIns="91440" bIns="45720" numCol="1" anchor="b" anchorCtr="0" compatLnSpc="1"/>
          <a:lstStyle>
            <a:lvl1pPr algn="r">
              <a:defRPr sz="1200">
                <a:latin typeface="Arial Black" panose="020B0A04020102020204" pitchFamily="34" charset="0"/>
              </a:defRPr>
            </a:lvl1pPr>
          </a:lstStyle>
          <a:p>
            <a:pPr lvl="0" eaLnBrk="1" hangingPunct="1">
              <a:buNone/>
            </a:pPr>
            <a:fld id="{9A0DB2DC-4C9A-4742-B13C-FB6460FD3503}" type="slidenum">
              <a:rPr lang="en-US" dirty="0"/>
              <a:t>‹#›</a:t>
            </a:fld>
            <a:endParaRPr lang="en-US" dirty="0">
              <a:latin typeface="VNI-Times" pitchFamily="2" charset="0"/>
            </a:endParaRPr>
          </a:p>
        </p:txBody>
      </p:sp>
      <p:grpSp>
        <p:nvGrpSpPr>
          <p:cNvPr id="2052" name="Group 4"/>
          <p:cNvGrpSpPr/>
          <p:nvPr/>
        </p:nvGrpSpPr>
        <p:grpSpPr>
          <a:xfrm>
            <a:off x="0" y="0"/>
            <a:ext cx="9144000" cy="546100"/>
            <a:chOff x="0" y="0"/>
            <a:chExt cx="5760" cy="344"/>
          </a:xfrm>
        </p:grpSpPr>
        <p:sp>
          <p:nvSpPr>
            <p:cNvPr id="2056" name="Rectangle 5"/>
            <p:cNvSpPr/>
            <p:nvPr/>
          </p:nvSpPr>
          <p:spPr>
            <a:xfrm>
              <a:off x="0" y="0"/>
              <a:ext cx="180" cy="336"/>
            </a:xfrm>
            <a:prstGeom prst="rect">
              <a:avLst/>
            </a:prstGeom>
            <a:gradFill rotWithShape="0">
              <a:gsLst>
                <a:gs pos="0">
                  <a:schemeClr val="folHlink"/>
                </a:gs>
                <a:gs pos="100000">
                  <a:schemeClr val="bg1"/>
                </a:gs>
              </a:gsLst>
              <a:lin ang="0" scaled="1"/>
              <a:tileRect/>
            </a:gradFill>
            <a:ln w="9525">
              <a:noFill/>
            </a:ln>
          </p:spPr>
          <p:txBody>
            <a:bodyPr wrap="none" anchor="ctr"/>
            <a:lstStyle/>
            <a:p>
              <a:pPr lvl="0" algn="ctr" eaLnBrk="1" hangingPunct="1">
                <a:buNone/>
              </a:pPr>
              <a:endParaRPr lang="en-GB" altLang="x-none" sz="2400" dirty="0">
                <a:latin typeface="Times New Roman" panose="02020603050405020304" pitchFamily="18" charset="0"/>
              </a:endParaRPr>
            </a:p>
          </p:txBody>
        </p:sp>
        <p:sp>
          <p:nvSpPr>
            <p:cNvPr id="2057" name="Rectangle 6"/>
            <p:cNvSpPr/>
            <p:nvPr/>
          </p:nvSpPr>
          <p:spPr>
            <a:xfrm>
              <a:off x="260" y="85"/>
              <a:ext cx="5500" cy="173"/>
            </a:xfrm>
            <a:prstGeom prst="rect">
              <a:avLst/>
            </a:prstGeom>
            <a:gradFill rotWithShape="0">
              <a:gsLst>
                <a:gs pos="0">
                  <a:schemeClr val="bg2"/>
                </a:gs>
                <a:gs pos="100000">
                  <a:schemeClr val="bg1"/>
                </a:gs>
              </a:gsLst>
              <a:lin ang="0" scaled="1"/>
              <a:tileRect/>
            </a:gradFill>
            <a:ln w="9525">
              <a:noFill/>
            </a:ln>
          </p:spPr>
          <p:txBody>
            <a:bodyPr/>
            <a:lstStyle/>
            <a:p>
              <a:pPr lvl="0" eaLnBrk="1" hangingPunct="1">
                <a:buNone/>
              </a:pPr>
              <a:endParaRPr lang="en-GB" altLang="x-none" sz="2400" dirty="0">
                <a:latin typeface="Times New Roman" panose="02020603050405020304" pitchFamily="18" charset="0"/>
              </a:endParaRPr>
            </a:p>
          </p:txBody>
        </p:sp>
        <p:sp>
          <p:nvSpPr>
            <p:cNvPr id="2058" name="Rectangle 7"/>
            <p:cNvSpPr/>
            <p:nvPr/>
          </p:nvSpPr>
          <p:spPr>
            <a:xfrm>
              <a:off x="258" y="85"/>
              <a:ext cx="87" cy="89"/>
            </a:xfrm>
            <a:prstGeom prst="rect">
              <a:avLst/>
            </a:prstGeom>
            <a:solidFill>
              <a:schemeClr val="folHlink"/>
            </a:solidFill>
            <a:ln w="9525">
              <a:noFill/>
            </a:ln>
          </p:spPr>
          <p:txBody>
            <a:bodyPr/>
            <a:lstStyle/>
            <a:p>
              <a:pPr lvl="0" eaLnBrk="1" hangingPunct="1">
                <a:buNone/>
              </a:pPr>
              <a:endParaRPr lang="en-GB" altLang="x-none" dirty="0">
                <a:solidFill>
                  <a:schemeClr val="hlink"/>
                </a:solidFill>
                <a:latin typeface="Arial" panose="020B0604020202020204" pitchFamily="34" charset="0"/>
              </a:endParaRPr>
            </a:p>
          </p:txBody>
        </p:sp>
        <p:sp>
          <p:nvSpPr>
            <p:cNvPr id="2059" name="Rectangle 8"/>
            <p:cNvSpPr/>
            <p:nvPr/>
          </p:nvSpPr>
          <p:spPr>
            <a:xfrm>
              <a:off x="345" y="0"/>
              <a:ext cx="88" cy="87"/>
            </a:xfrm>
            <a:prstGeom prst="rect">
              <a:avLst/>
            </a:prstGeom>
            <a:solidFill>
              <a:schemeClr val="folHlink"/>
            </a:solidFill>
            <a:ln w="9525">
              <a:noFill/>
            </a:ln>
          </p:spPr>
          <p:txBody>
            <a:bodyPr/>
            <a:lstStyle/>
            <a:p>
              <a:pPr lvl="0" eaLnBrk="1" hangingPunct="1">
                <a:buNone/>
              </a:pPr>
              <a:endParaRPr lang="en-GB" altLang="x-none" dirty="0">
                <a:solidFill>
                  <a:schemeClr val="hlink"/>
                </a:solidFill>
                <a:latin typeface="Arial" panose="020B0604020202020204" pitchFamily="34" charset="0"/>
              </a:endParaRPr>
            </a:p>
          </p:txBody>
        </p:sp>
        <p:sp>
          <p:nvSpPr>
            <p:cNvPr id="2060" name="Rectangle 9"/>
            <p:cNvSpPr/>
            <p:nvPr/>
          </p:nvSpPr>
          <p:spPr>
            <a:xfrm>
              <a:off x="345" y="85"/>
              <a:ext cx="88" cy="89"/>
            </a:xfrm>
            <a:prstGeom prst="rect">
              <a:avLst/>
            </a:prstGeom>
            <a:solidFill>
              <a:schemeClr val="accent2"/>
            </a:solidFill>
            <a:ln w="9525">
              <a:noFill/>
            </a:ln>
          </p:spPr>
          <p:txBody>
            <a:bodyPr/>
            <a:lstStyle/>
            <a:p>
              <a:pPr lvl="0" eaLnBrk="1" hangingPunct="1">
                <a:buNone/>
              </a:pPr>
              <a:endParaRPr lang="en-GB" altLang="x-none" dirty="0">
                <a:solidFill>
                  <a:schemeClr val="accent2"/>
                </a:solidFill>
                <a:latin typeface="Arial" panose="020B0604020202020204" pitchFamily="34" charset="0"/>
              </a:endParaRPr>
            </a:p>
          </p:txBody>
        </p:sp>
        <p:sp>
          <p:nvSpPr>
            <p:cNvPr id="2061" name="Rectangle 10"/>
            <p:cNvSpPr/>
            <p:nvPr/>
          </p:nvSpPr>
          <p:spPr>
            <a:xfrm>
              <a:off x="173" y="173"/>
              <a:ext cx="86" cy="87"/>
            </a:xfrm>
            <a:prstGeom prst="rect">
              <a:avLst/>
            </a:prstGeom>
            <a:solidFill>
              <a:schemeClr val="folHlink"/>
            </a:solidFill>
            <a:ln w="9525">
              <a:noFill/>
            </a:ln>
          </p:spPr>
          <p:txBody>
            <a:bodyPr/>
            <a:lstStyle/>
            <a:p>
              <a:pPr lvl="0" eaLnBrk="1" hangingPunct="1">
                <a:buNone/>
              </a:pPr>
              <a:endParaRPr lang="en-GB" altLang="x-none" dirty="0">
                <a:solidFill>
                  <a:schemeClr val="hlink"/>
                </a:solidFill>
                <a:latin typeface="Arial" panose="020B0604020202020204" pitchFamily="34" charset="0"/>
              </a:endParaRPr>
            </a:p>
          </p:txBody>
        </p:sp>
        <p:sp>
          <p:nvSpPr>
            <p:cNvPr id="2062" name="Rectangle 11"/>
            <p:cNvSpPr/>
            <p:nvPr/>
          </p:nvSpPr>
          <p:spPr>
            <a:xfrm>
              <a:off x="83" y="86"/>
              <a:ext cx="89" cy="87"/>
            </a:xfrm>
            <a:prstGeom prst="rect">
              <a:avLst/>
            </a:prstGeom>
            <a:solidFill>
              <a:schemeClr val="bg2"/>
            </a:solidFill>
            <a:ln w="9525">
              <a:noFill/>
            </a:ln>
          </p:spPr>
          <p:txBody>
            <a:bodyPr/>
            <a:lstStyle/>
            <a:p>
              <a:pPr lvl="0" eaLnBrk="1" hangingPunct="1">
                <a:buNone/>
              </a:pPr>
              <a:endParaRPr lang="en-GB" altLang="x-none" sz="2400" dirty="0">
                <a:latin typeface="Times New Roman" panose="02020603050405020304" pitchFamily="18" charset="0"/>
              </a:endParaRPr>
            </a:p>
          </p:txBody>
        </p:sp>
        <p:sp>
          <p:nvSpPr>
            <p:cNvPr id="2063" name="Rectangle 12"/>
            <p:cNvSpPr/>
            <p:nvPr/>
          </p:nvSpPr>
          <p:spPr>
            <a:xfrm>
              <a:off x="258" y="171"/>
              <a:ext cx="87" cy="87"/>
            </a:xfrm>
            <a:prstGeom prst="rect">
              <a:avLst/>
            </a:prstGeom>
            <a:solidFill>
              <a:schemeClr val="accent2"/>
            </a:solidFill>
            <a:ln w="9525">
              <a:noFill/>
            </a:ln>
          </p:spPr>
          <p:txBody>
            <a:bodyPr/>
            <a:lstStyle/>
            <a:p>
              <a:pPr lvl="0" eaLnBrk="1" hangingPunct="1">
                <a:buNone/>
              </a:pPr>
              <a:endParaRPr lang="en-GB" altLang="x-none" dirty="0">
                <a:solidFill>
                  <a:schemeClr val="accent2"/>
                </a:solidFill>
                <a:latin typeface="Arial" panose="020B0604020202020204" pitchFamily="34" charset="0"/>
              </a:endParaRPr>
            </a:p>
          </p:txBody>
        </p:sp>
        <p:sp>
          <p:nvSpPr>
            <p:cNvPr id="2064" name="Rectangle 13"/>
            <p:cNvSpPr/>
            <p:nvPr/>
          </p:nvSpPr>
          <p:spPr>
            <a:xfrm>
              <a:off x="173" y="258"/>
              <a:ext cx="86" cy="86"/>
            </a:xfrm>
            <a:prstGeom prst="rect">
              <a:avLst/>
            </a:prstGeom>
            <a:solidFill>
              <a:schemeClr val="accent2"/>
            </a:solidFill>
            <a:ln w="9525">
              <a:noFill/>
            </a:ln>
          </p:spPr>
          <p:txBody>
            <a:bodyPr/>
            <a:lstStyle/>
            <a:p>
              <a:pPr lvl="0" eaLnBrk="1" hangingPunct="1">
                <a:buNone/>
              </a:pPr>
              <a:endParaRPr lang="en-GB" altLang="x-none" dirty="0">
                <a:solidFill>
                  <a:schemeClr val="accent2"/>
                </a:solidFill>
                <a:latin typeface="Arial" panose="020B0604020202020204" pitchFamily="34" charset="0"/>
              </a:endParaRPr>
            </a:p>
          </p:txBody>
        </p:sp>
      </p:grpSp>
      <p:sp>
        <p:nvSpPr>
          <p:cNvPr id="2053" name="Rectangle 14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1371600"/>
          </a:xfrm>
          <a:prstGeom prst="rect">
            <a:avLst/>
          </a:prstGeom>
          <a:noFill/>
          <a:ln w="9525">
            <a:noFill/>
          </a:ln>
        </p:spPr>
        <p:txBody>
          <a:bodyPr anchor="ctr"/>
          <a:lstStyle/>
          <a:p>
            <a:pPr lvl="0"/>
            <a:r>
              <a:rPr lang="en-US" altLang="en-US" dirty="0"/>
              <a:t>Click to edit Master title style</a:t>
            </a:r>
          </a:p>
        </p:txBody>
      </p:sp>
      <p:sp>
        <p:nvSpPr>
          <p:cNvPr id="2054" name="Rectangle 15"/>
          <p:cNvSpPr>
            <a:spLocks noGrp="1"/>
          </p:cNvSpPr>
          <p:nvPr>
            <p:ph type="body" idx="1"/>
          </p:nvPr>
        </p:nvSpPr>
        <p:spPr>
          <a:xfrm>
            <a:off x="457200" y="1981200"/>
            <a:ext cx="8229600" cy="3886200"/>
          </a:xfrm>
          <a:prstGeom prst="rect">
            <a:avLst/>
          </a:prstGeom>
          <a:noFill/>
          <a:ln w="9525">
            <a:noFill/>
          </a:ln>
        </p:spPr>
        <p:txBody>
          <a:bodyPr/>
          <a:lstStyle/>
          <a:p>
            <a:pPr lvl="0"/>
            <a:r>
              <a:rPr lang="en-US" altLang="en-US" dirty="0"/>
              <a:t>Click to edit Master text styles</a:t>
            </a:r>
          </a:p>
          <a:p>
            <a:pPr lvl="1"/>
            <a:r>
              <a:rPr lang="en-US" altLang="en-US" dirty="0"/>
              <a:t>Second level</a:t>
            </a:r>
          </a:p>
          <a:p>
            <a:pPr lvl="2"/>
            <a:r>
              <a:rPr lang="en-US" altLang="en-US" dirty="0"/>
              <a:t>Third level</a:t>
            </a:r>
          </a:p>
          <a:p>
            <a:pPr lvl="3"/>
            <a:r>
              <a:rPr lang="en-US" altLang="en-US" dirty="0"/>
              <a:t>Fourth level</a:t>
            </a:r>
          </a:p>
          <a:p>
            <a:pPr lvl="4"/>
            <a:r>
              <a:rPr lang="en-US" altLang="en-US" dirty="0"/>
              <a:t>Fifth level</a:t>
            </a:r>
          </a:p>
        </p:txBody>
      </p:sp>
      <p:sp>
        <p:nvSpPr>
          <p:cNvPr id="94224" name="Rectangle 16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</a:ln>
          <a:effectLst/>
        </p:spPr>
        <p:txBody>
          <a:bodyPr vert="horz" wrap="square" lIns="91440" tIns="45720" rIns="91440" bIns="45720" numCol="1" anchor="b" anchorCtr="0" compatLnSpc="1"/>
          <a:lstStyle>
            <a:lvl1pPr>
              <a:defRPr sz="1200" smtClean="0">
                <a:latin typeface="+mn-lt"/>
              </a:defRPr>
            </a:lvl1pPr>
          </a:lstStyle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</p:sldLayoutIdLst>
  <p:hf sldNum="0" hdr="0" ftr="0" dt="0"/>
  <p:txStyles>
    <p:titleStyle>
      <a:lvl1pPr algn="l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+mj-lt"/>
          <a:ea typeface="+mj-ea"/>
          <a:cs typeface="+mj-cs"/>
        </a:defRPr>
      </a:lvl1pPr>
      <a:lvl2pPr algn="l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Arial" panose="020B0604020202020204" pitchFamily="34" charset="0"/>
        </a:defRPr>
      </a:lvl2pPr>
      <a:lvl3pPr algn="l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Arial" panose="020B0604020202020204" pitchFamily="34" charset="0"/>
        </a:defRPr>
      </a:lvl3pPr>
      <a:lvl4pPr algn="l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Arial" panose="020B0604020202020204" pitchFamily="34" charset="0"/>
        </a:defRPr>
      </a:lvl4pPr>
      <a:lvl5pPr algn="l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Arial" panose="020B0604020202020204" pitchFamily="34" charset="0"/>
        </a:defRPr>
      </a:lvl5pPr>
      <a:lvl6pPr marL="457200" algn="l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Arial" panose="020B0604020202020204" pitchFamily="34" charset="0"/>
        </a:defRPr>
      </a:lvl6pPr>
      <a:lvl7pPr marL="914400" algn="l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Arial" panose="020B0604020202020204" pitchFamily="34" charset="0"/>
        </a:defRPr>
      </a:lvl7pPr>
      <a:lvl8pPr marL="1371600" algn="l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Arial" panose="020B0604020202020204" pitchFamily="34" charset="0"/>
        </a:defRPr>
      </a:lvl8pPr>
      <a:lvl9pPr marL="1828800" algn="l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Arial" panose="020B0604020202020204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lr>
          <a:schemeClr val="bg2"/>
        </a:buClr>
        <a:buSzPct val="75000"/>
        <a:buFont typeface="Wingdings" panose="05000000000000000000" pitchFamily="2" charset="2"/>
        <a:buChar char="n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lr>
          <a:schemeClr val="accent2"/>
        </a:buClr>
        <a:buSzPct val="80000"/>
        <a:buFont typeface="Wingdings" panose="05000000000000000000" pitchFamily="2" charset="2"/>
        <a:buChar char="¨"/>
        <a:defRPr sz="2800">
          <a:solidFill>
            <a:schemeClr val="tx1"/>
          </a:solidFill>
          <a:latin typeface="+mn-lt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lr>
          <a:schemeClr val="bg2"/>
        </a:buClr>
        <a:buSzPct val="65000"/>
        <a:buFont typeface="Wingdings" panose="05000000000000000000" pitchFamily="2" charset="2"/>
        <a:buChar char="n"/>
        <a:defRPr sz="2400">
          <a:solidFill>
            <a:schemeClr val="tx1"/>
          </a:solidFill>
          <a:latin typeface="+mn-lt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lr>
          <a:schemeClr val="accent2"/>
        </a:buClr>
        <a:buSzPct val="70000"/>
        <a:buFont typeface="Wingdings" panose="05000000000000000000" pitchFamily="2" charset="2"/>
        <a:buChar char="¨"/>
        <a:defRPr sz="2000">
          <a:solidFill>
            <a:schemeClr val="tx1"/>
          </a:solidFill>
          <a:latin typeface="+mn-lt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lr>
          <a:schemeClr val="bg2"/>
        </a:buClr>
        <a:buFont typeface="Wingdings" panose="05000000000000000000" pitchFamily="2" charset="2"/>
        <a:buChar char="§"/>
        <a:defRPr sz="2000">
          <a:solidFill>
            <a:schemeClr val="tx1"/>
          </a:solidFill>
          <a:latin typeface="+mn-lt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lr>
          <a:schemeClr val="bg2"/>
        </a:buClr>
        <a:buFont typeface="Wingdings" panose="05000000000000000000" pitchFamily="2" charset="2"/>
        <a:buChar char="§"/>
        <a:defRPr sz="2000">
          <a:solidFill>
            <a:schemeClr val="tx1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lr>
          <a:schemeClr val="bg2"/>
        </a:buClr>
        <a:buFont typeface="Wingdings" panose="05000000000000000000" pitchFamily="2" charset="2"/>
        <a:buChar char="§"/>
        <a:defRPr sz="2000">
          <a:solidFill>
            <a:schemeClr val="tx1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lr>
          <a:schemeClr val="bg2"/>
        </a:buClr>
        <a:buFont typeface="Wingdings" panose="05000000000000000000" pitchFamily="2" charset="2"/>
        <a:buChar char="§"/>
        <a:defRPr sz="2000">
          <a:solidFill>
            <a:schemeClr val="tx1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lr>
          <a:schemeClr val="bg2"/>
        </a:buClr>
        <a:buFont typeface="Wingdings" panose="05000000000000000000" pitchFamily="2" charset="2"/>
        <a:buChar char="§"/>
        <a:defRPr sz="20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4" name="Line 2"/>
          <p:cNvSpPr/>
          <p:nvPr/>
        </p:nvSpPr>
        <p:spPr>
          <a:xfrm>
            <a:off x="7962900" y="152400"/>
            <a:ext cx="0" cy="1524000"/>
          </a:xfrm>
          <a:prstGeom prst="line">
            <a:avLst/>
          </a:prstGeom>
          <a:ln w="9525" cap="flat" cmpd="sng">
            <a:solidFill>
              <a:schemeClr val="tx1"/>
            </a:solidFill>
            <a:prstDash val="solid"/>
            <a:headEnd type="none" w="med" len="med"/>
            <a:tailEnd type="none" w="med" len="med"/>
          </a:ln>
        </p:spPr>
      </p:sp>
      <p:sp>
        <p:nvSpPr>
          <p:cNvPr id="3075" name="Rectangle 3"/>
          <p:cNvSpPr>
            <a:spLocks noGrp="1"/>
          </p:cNvSpPr>
          <p:nvPr>
            <p:ph type="title"/>
          </p:nvPr>
        </p:nvSpPr>
        <p:spPr>
          <a:xfrm>
            <a:off x="457200" y="122238"/>
            <a:ext cx="7543800" cy="1295400"/>
          </a:xfrm>
          <a:prstGeom prst="rect">
            <a:avLst/>
          </a:prstGeom>
          <a:noFill/>
          <a:ln w="9525">
            <a:noFill/>
          </a:ln>
        </p:spPr>
        <p:txBody>
          <a:bodyPr anchor="b"/>
          <a:lstStyle/>
          <a:p>
            <a:pPr lvl="0"/>
            <a:r>
              <a:rPr lang="en-US" altLang="en-US" dirty="0"/>
              <a:t>Click to edit Master title style</a:t>
            </a:r>
          </a:p>
        </p:txBody>
      </p:sp>
      <p:sp>
        <p:nvSpPr>
          <p:cNvPr id="3076" name="Rectangle 4"/>
          <p:cNvSpPr>
            <a:spLocks noGrp="1"/>
          </p:cNvSpPr>
          <p:nvPr>
            <p:ph type="body" idx="1"/>
          </p:nvPr>
        </p:nvSpPr>
        <p:spPr>
          <a:xfrm>
            <a:off x="457200" y="1719263"/>
            <a:ext cx="8229600" cy="4411662"/>
          </a:xfrm>
          <a:prstGeom prst="rect">
            <a:avLst/>
          </a:prstGeom>
          <a:noFill/>
          <a:ln w="9525">
            <a:noFill/>
          </a:ln>
        </p:spPr>
        <p:txBody>
          <a:bodyPr/>
          <a:lstStyle/>
          <a:p>
            <a:pPr lvl="0"/>
            <a:r>
              <a:rPr lang="en-US" altLang="en-US" dirty="0"/>
              <a:t>Click to edit Master text styles</a:t>
            </a:r>
          </a:p>
          <a:p>
            <a:pPr lvl="1"/>
            <a:r>
              <a:rPr lang="en-US" altLang="en-US" dirty="0"/>
              <a:t>Second level</a:t>
            </a:r>
          </a:p>
          <a:p>
            <a:pPr lvl="2"/>
            <a:r>
              <a:rPr lang="en-US" altLang="en-US" dirty="0"/>
              <a:t>Third level</a:t>
            </a:r>
          </a:p>
          <a:p>
            <a:pPr lvl="3"/>
            <a:r>
              <a:rPr lang="en-US" altLang="en-US" dirty="0"/>
              <a:t>Fourth level</a:t>
            </a:r>
          </a:p>
          <a:p>
            <a:pPr lvl="4"/>
            <a:r>
              <a:rPr lang="en-US" altLang="en-US" dirty="0"/>
              <a:t>Fifth level</a:t>
            </a:r>
          </a:p>
        </p:txBody>
      </p:sp>
      <p:sp>
        <p:nvSpPr>
          <p:cNvPr id="154629" name="Rectangle 5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8400"/>
            <a:ext cx="2133600" cy="457200"/>
          </a:xfrm>
          <a:prstGeom prst="rect">
            <a:avLst/>
          </a:prstGeom>
          <a:noFill/>
          <a:ln w="9525">
            <a:noFill/>
            <a:miter lim="800000"/>
          </a:ln>
          <a:effectLst/>
        </p:spPr>
        <p:txBody>
          <a:bodyPr vert="horz" wrap="square" lIns="91440" tIns="45720" rIns="91440" bIns="45720" numCol="1" anchor="t" anchorCtr="0" compatLnSpc="1"/>
          <a:lstStyle>
            <a:lvl1pPr>
              <a:defRPr sz="1000" smtClean="0">
                <a:latin typeface="+mn-lt"/>
              </a:defRPr>
            </a:lvl1pPr>
          </a:lstStyle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0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154630" name="Rectangle 6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 w="9525">
            <a:noFill/>
            <a:miter lim="800000"/>
          </a:ln>
          <a:effectLst/>
        </p:spPr>
        <p:txBody>
          <a:bodyPr vert="horz" wrap="square" lIns="91440" tIns="45720" rIns="91440" bIns="45720" numCol="1" anchor="t" anchorCtr="0" compatLnSpc="1"/>
          <a:lstStyle>
            <a:lvl1pPr algn="ctr">
              <a:defRPr sz="1000" smtClean="0">
                <a:latin typeface="+mn-lt"/>
              </a:defRPr>
            </a:lvl1pPr>
          </a:lstStyle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0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154631" name="Rectangle 7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2133600" cy="457200"/>
          </a:xfrm>
          <a:prstGeom prst="rect">
            <a:avLst/>
          </a:prstGeom>
          <a:noFill/>
          <a:ln w="9525">
            <a:noFill/>
            <a:miter lim="800000"/>
          </a:ln>
          <a:effectLst/>
        </p:spPr>
        <p:txBody>
          <a:bodyPr vert="horz" wrap="square" lIns="91440" tIns="45720" rIns="91440" bIns="45720" numCol="1" anchor="t" anchorCtr="0" compatLnSpc="1"/>
          <a:lstStyle>
            <a:lvl1pPr algn="r">
              <a:defRPr sz="1000">
                <a:latin typeface="Arial" panose="020B0604020202020204" pitchFamily="34" charset="0"/>
              </a:defRPr>
            </a:lvl1pPr>
          </a:lstStyle>
          <a:p>
            <a:pPr lvl="0" eaLnBrk="1" hangingPunct="1">
              <a:buNone/>
            </a:pPr>
            <a:fld id="{9A0DB2DC-4C9A-4742-B13C-FB6460FD3503}" type="slidenum">
              <a:rPr lang="en-US" altLang="en-US" dirty="0"/>
              <a:t>‹#›</a:t>
            </a:fld>
            <a:endParaRPr lang="en-US" altLang="en-US" dirty="0">
              <a:latin typeface="VNI-Times" pitchFamily="2" charset="0"/>
            </a:endParaRPr>
          </a:p>
        </p:txBody>
      </p:sp>
      <p:grpSp>
        <p:nvGrpSpPr>
          <p:cNvPr id="3080" name="Group 8"/>
          <p:cNvGrpSpPr/>
          <p:nvPr/>
        </p:nvGrpSpPr>
        <p:grpSpPr>
          <a:xfrm>
            <a:off x="8153400" y="152400"/>
            <a:ext cx="792163" cy="1295400"/>
            <a:chOff x="5136" y="960"/>
            <a:chExt cx="528" cy="864"/>
          </a:xfrm>
        </p:grpSpPr>
        <p:sp>
          <p:nvSpPr>
            <p:cNvPr id="3081" name="Oval 9"/>
            <p:cNvSpPr/>
            <p:nvPr/>
          </p:nvSpPr>
          <p:spPr>
            <a:xfrm>
              <a:off x="5136" y="960"/>
              <a:ext cx="80" cy="80"/>
            </a:xfrm>
            <a:prstGeom prst="ellipse">
              <a:avLst/>
            </a:prstGeom>
            <a:solidFill>
              <a:schemeClr val="tx2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3082" name="Oval 10"/>
            <p:cNvSpPr/>
            <p:nvPr/>
          </p:nvSpPr>
          <p:spPr>
            <a:xfrm>
              <a:off x="5248" y="960"/>
              <a:ext cx="79" cy="80"/>
            </a:xfrm>
            <a:prstGeom prst="ellipse">
              <a:avLst/>
            </a:prstGeom>
            <a:solidFill>
              <a:schemeClr val="tx2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3083" name="Oval 11"/>
            <p:cNvSpPr/>
            <p:nvPr/>
          </p:nvSpPr>
          <p:spPr>
            <a:xfrm>
              <a:off x="5360" y="960"/>
              <a:ext cx="79" cy="80"/>
            </a:xfrm>
            <a:prstGeom prst="ellipse">
              <a:avLst/>
            </a:prstGeom>
            <a:solidFill>
              <a:schemeClr val="tx2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3084" name="Oval 12"/>
            <p:cNvSpPr/>
            <p:nvPr/>
          </p:nvSpPr>
          <p:spPr>
            <a:xfrm>
              <a:off x="5136" y="1072"/>
              <a:ext cx="80" cy="79"/>
            </a:xfrm>
            <a:prstGeom prst="ellipse">
              <a:avLst/>
            </a:prstGeom>
            <a:solidFill>
              <a:schemeClr val="tx2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3085" name="Oval 13"/>
            <p:cNvSpPr/>
            <p:nvPr/>
          </p:nvSpPr>
          <p:spPr>
            <a:xfrm>
              <a:off x="5248" y="1072"/>
              <a:ext cx="79" cy="79"/>
            </a:xfrm>
            <a:prstGeom prst="ellipse">
              <a:avLst/>
            </a:prstGeom>
            <a:solidFill>
              <a:schemeClr val="tx2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3086" name="Oval 14"/>
            <p:cNvSpPr/>
            <p:nvPr/>
          </p:nvSpPr>
          <p:spPr>
            <a:xfrm>
              <a:off x="5360" y="1072"/>
              <a:ext cx="79" cy="79"/>
            </a:xfrm>
            <a:prstGeom prst="ellipse">
              <a:avLst/>
            </a:prstGeom>
            <a:solidFill>
              <a:schemeClr val="tx2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3087" name="Oval 15"/>
            <p:cNvSpPr/>
            <p:nvPr/>
          </p:nvSpPr>
          <p:spPr>
            <a:xfrm>
              <a:off x="5472" y="1072"/>
              <a:ext cx="79" cy="79"/>
            </a:xfrm>
            <a:prstGeom prst="ellipse">
              <a:avLst/>
            </a:prstGeom>
            <a:solidFill>
              <a:schemeClr val="accent2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3088" name="Oval 16"/>
            <p:cNvSpPr/>
            <p:nvPr/>
          </p:nvSpPr>
          <p:spPr>
            <a:xfrm>
              <a:off x="5136" y="1184"/>
              <a:ext cx="80" cy="79"/>
            </a:xfrm>
            <a:prstGeom prst="ellipse">
              <a:avLst/>
            </a:prstGeom>
            <a:solidFill>
              <a:schemeClr val="tx2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3089" name="Oval 17"/>
            <p:cNvSpPr/>
            <p:nvPr/>
          </p:nvSpPr>
          <p:spPr>
            <a:xfrm>
              <a:off x="5248" y="1184"/>
              <a:ext cx="79" cy="79"/>
            </a:xfrm>
            <a:prstGeom prst="ellipse">
              <a:avLst/>
            </a:prstGeom>
            <a:solidFill>
              <a:schemeClr val="tx2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3090" name="Oval 18"/>
            <p:cNvSpPr/>
            <p:nvPr/>
          </p:nvSpPr>
          <p:spPr>
            <a:xfrm>
              <a:off x="5360" y="1184"/>
              <a:ext cx="79" cy="79"/>
            </a:xfrm>
            <a:prstGeom prst="ellipse">
              <a:avLst/>
            </a:prstGeom>
            <a:solidFill>
              <a:schemeClr val="accent2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3091" name="Oval 19"/>
            <p:cNvSpPr/>
            <p:nvPr/>
          </p:nvSpPr>
          <p:spPr>
            <a:xfrm>
              <a:off x="5472" y="1184"/>
              <a:ext cx="79" cy="79"/>
            </a:xfrm>
            <a:prstGeom prst="ellipse">
              <a:avLst/>
            </a:prstGeom>
            <a:solidFill>
              <a:schemeClr val="accent2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3092" name="Oval 20"/>
            <p:cNvSpPr/>
            <p:nvPr/>
          </p:nvSpPr>
          <p:spPr>
            <a:xfrm>
              <a:off x="5584" y="1184"/>
              <a:ext cx="80" cy="79"/>
            </a:xfrm>
            <a:prstGeom prst="ellipse">
              <a:avLst/>
            </a:prstGeom>
            <a:solidFill>
              <a:schemeClr val="accent1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3093" name="Oval 21"/>
            <p:cNvSpPr/>
            <p:nvPr/>
          </p:nvSpPr>
          <p:spPr>
            <a:xfrm>
              <a:off x="5136" y="1296"/>
              <a:ext cx="80" cy="80"/>
            </a:xfrm>
            <a:prstGeom prst="ellipse">
              <a:avLst/>
            </a:prstGeom>
            <a:solidFill>
              <a:schemeClr val="tx2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3094" name="Oval 22"/>
            <p:cNvSpPr/>
            <p:nvPr/>
          </p:nvSpPr>
          <p:spPr>
            <a:xfrm>
              <a:off x="5248" y="1296"/>
              <a:ext cx="79" cy="80"/>
            </a:xfrm>
            <a:prstGeom prst="ellipse">
              <a:avLst/>
            </a:prstGeom>
            <a:solidFill>
              <a:schemeClr val="accent2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3095" name="Oval 23"/>
            <p:cNvSpPr/>
            <p:nvPr/>
          </p:nvSpPr>
          <p:spPr>
            <a:xfrm>
              <a:off x="5360" y="1296"/>
              <a:ext cx="79" cy="80"/>
            </a:xfrm>
            <a:prstGeom prst="ellipse">
              <a:avLst/>
            </a:prstGeom>
            <a:solidFill>
              <a:schemeClr val="accent2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3096" name="Oval 24"/>
            <p:cNvSpPr/>
            <p:nvPr/>
          </p:nvSpPr>
          <p:spPr>
            <a:xfrm>
              <a:off x="5472" y="1296"/>
              <a:ext cx="79" cy="80"/>
            </a:xfrm>
            <a:prstGeom prst="ellipse">
              <a:avLst/>
            </a:prstGeom>
            <a:solidFill>
              <a:schemeClr val="accent1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3097" name="Oval 25"/>
            <p:cNvSpPr/>
            <p:nvPr/>
          </p:nvSpPr>
          <p:spPr>
            <a:xfrm>
              <a:off x="5136" y="1408"/>
              <a:ext cx="80" cy="80"/>
            </a:xfrm>
            <a:prstGeom prst="ellipse">
              <a:avLst/>
            </a:prstGeom>
            <a:solidFill>
              <a:schemeClr val="accent2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3098" name="Oval 26"/>
            <p:cNvSpPr/>
            <p:nvPr/>
          </p:nvSpPr>
          <p:spPr>
            <a:xfrm>
              <a:off x="5248" y="1408"/>
              <a:ext cx="79" cy="80"/>
            </a:xfrm>
            <a:prstGeom prst="ellipse">
              <a:avLst/>
            </a:prstGeom>
            <a:solidFill>
              <a:schemeClr val="accent2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3099" name="Oval 27"/>
            <p:cNvSpPr/>
            <p:nvPr/>
          </p:nvSpPr>
          <p:spPr>
            <a:xfrm>
              <a:off x="5360" y="1408"/>
              <a:ext cx="79" cy="80"/>
            </a:xfrm>
            <a:prstGeom prst="ellipse">
              <a:avLst/>
            </a:prstGeom>
            <a:solidFill>
              <a:schemeClr val="accent1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3100" name="Oval 28"/>
            <p:cNvSpPr/>
            <p:nvPr/>
          </p:nvSpPr>
          <p:spPr>
            <a:xfrm>
              <a:off x="5472" y="1408"/>
              <a:ext cx="79" cy="80"/>
            </a:xfrm>
            <a:prstGeom prst="ellipse">
              <a:avLst/>
            </a:prstGeom>
            <a:solidFill>
              <a:schemeClr val="accent1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3101" name="Oval 29"/>
            <p:cNvSpPr/>
            <p:nvPr/>
          </p:nvSpPr>
          <p:spPr>
            <a:xfrm>
              <a:off x="5584" y="1408"/>
              <a:ext cx="80" cy="80"/>
            </a:xfrm>
            <a:prstGeom prst="ellipse">
              <a:avLst/>
            </a:prstGeom>
            <a:solidFill>
              <a:schemeClr val="folHlink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3102" name="Oval 30"/>
            <p:cNvSpPr/>
            <p:nvPr/>
          </p:nvSpPr>
          <p:spPr>
            <a:xfrm>
              <a:off x="5136" y="1520"/>
              <a:ext cx="80" cy="79"/>
            </a:xfrm>
            <a:prstGeom prst="ellipse">
              <a:avLst/>
            </a:prstGeom>
            <a:solidFill>
              <a:schemeClr val="accent2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3103" name="Oval 31"/>
            <p:cNvSpPr/>
            <p:nvPr/>
          </p:nvSpPr>
          <p:spPr>
            <a:xfrm>
              <a:off x="5248" y="1520"/>
              <a:ext cx="79" cy="79"/>
            </a:xfrm>
            <a:prstGeom prst="ellipse">
              <a:avLst/>
            </a:prstGeom>
            <a:solidFill>
              <a:schemeClr val="accent1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3104" name="Oval 32"/>
            <p:cNvSpPr/>
            <p:nvPr/>
          </p:nvSpPr>
          <p:spPr>
            <a:xfrm>
              <a:off x="5360" y="1520"/>
              <a:ext cx="79" cy="79"/>
            </a:xfrm>
            <a:prstGeom prst="ellipse">
              <a:avLst/>
            </a:prstGeom>
            <a:solidFill>
              <a:schemeClr val="accent1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3105" name="Oval 33"/>
            <p:cNvSpPr/>
            <p:nvPr/>
          </p:nvSpPr>
          <p:spPr>
            <a:xfrm>
              <a:off x="5472" y="1520"/>
              <a:ext cx="79" cy="79"/>
            </a:xfrm>
            <a:prstGeom prst="ellipse">
              <a:avLst/>
            </a:prstGeom>
            <a:solidFill>
              <a:schemeClr val="folHlink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3106" name="Oval 34"/>
            <p:cNvSpPr/>
            <p:nvPr/>
          </p:nvSpPr>
          <p:spPr>
            <a:xfrm>
              <a:off x="5136" y="1632"/>
              <a:ext cx="80" cy="79"/>
            </a:xfrm>
            <a:prstGeom prst="ellipse">
              <a:avLst/>
            </a:prstGeom>
            <a:solidFill>
              <a:schemeClr val="accent1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3107" name="Oval 35"/>
            <p:cNvSpPr/>
            <p:nvPr/>
          </p:nvSpPr>
          <p:spPr>
            <a:xfrm>
              <a:off x="5248" y="1632"/>
              <a:ext cx="79" cy="79"/>
            </a:xfrm>
            <a:prstGeom prst="ellipse">
              <a:avLst/>
            </a:prstGeom>
            <a:solidFill>
              <a:schemeClr val="accent1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3108" name="Oval 36"/>
            <p:cNvSpPr/>
            <p:nvPr/>
          </p:nvSpPr>
          <p:spPr>
            <a:xfrm>
              <a:off x="5360" y="1632"/>
              <a:ext cx="79" cy="79"/>
            </a:xfrm>
            <a:prstGeom prst="ellipse">
              <a:avLst/>
            </a:prstGeom>
            <a:solidFill>
              <a:schemeClr val="folHlink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3109" name="Oval 37"/>
            <p:cNvSpPr/>
            <p:nvPr/>
          </p:nvSpPr>
          <p:spPr>
            <a:xfrm>
              <a:off x="5472" y="1632"/>
              <a:ext cx="79" cy="79"/>
            </a:xfrm>
            <a:prstGeom prst="ellipse">
              <a:avLst/>
            </a:prstGeom>
            <a:solidFill>
              <a:schemeClr val="folHlink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3110" name="Oval 38"/>
            <p:cNvSpPr/>
            <p:nvPr/>
          </p:nvSpPr>
          <p:spPr>
            <a:xfrm>
              <a:off x="5248" y="1744"/>
              <a:ext cx="79" cy="80"/>
            </a:xfrm>
            <a:prstGeom prst="ellipse">
              <a:avLst/>
            </a:prstGeom>
            <a:solidFill>
              <a:schemeClr val="folHlink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  <p:sp>
          <p:nvSpPr>
            <p:cNvPr id="3111" name="Oval 39"/>
            <p:cNvSpPr/>
            <p:nvPr/>
          </p:nvSpPr>
          <p:spPr>
            <a:xfrm>
              <a:off x="5472" y="1744"/>
              <a:ext cx="79" cy="80"/>
            </a:xfrm>
            <a:prstGeom prst="ellipse">
              <a:avLst/>
            </a:prstGeom>
            <a:solidFill>
              <a:schemeClr val="folHlink"/>
            </a:solidFill>
            <a:ln w="9525">
              <a:noFill/>
            </a:ln>
          </p:spPr>
          <p:txBody>
            <a:bodyPr wrap="none" anchor="ctr"/>
            <a:lstStyle/>
            <a:p>
              <a:pPr lvl="0" eaLnBrk="1" hangingPunct="1">
                <a:buNone/>
              </a:pPr>
              <a:endParaRPr dirty="0">
                <a:latin typeface="VNI-Times" pitchFamily="2" charset="0"/>
              </a:endParaRPr>
            </a:p>
          </p:txBody>
        </p:sp>
      </p:grp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74" r:id="rId1"/>
    <p:sldLayoutId id="2147483675" r:id="rId2"/>
    <p:sldLayoutId id="2147483676" r:id="rId3"/>
    <p:sldLayoutId id="2147483677" r:id="rId4"/>
    <p:sldLayoutId id="2147483678" r:id="rId5"/>
    <p:sldLayoutId id="2147483679" r:id="rId6"/>
    <p:sldLayoutId id="2147483680" r:id="rId7"/>
    <p:sldLayoutId id="2147483681" r:id="rId8"/>
    <p:sldLayoutId id="2147483682" r:id="rId9"/>
    <p:sldLayoutId id="2147483683" r:id="rId10"/>
    <p:sldLayoutId id="2147483684" r:id="rId11"/>
    <p:sldLayoutId id="2147483685" r:id="rId12"/>
  </p:sldLayoutIdLst>
  <p:timing>
    <p:tnLst>
      <p:par>
        <p:cTn id="1" dur="indefinite" restart="never" nodeType="tmRoot"/>
      </p:par>
    </p:tnLst>
  </p:timing>
  <p:hf sldNum="0" hdr="0" ftr="0" dt="0"/>
  <p:txStyles>
    <p:titleStyle>
      <a:lvl1pPr algn="l" rtl="0" eaLnBrk="0" fontAlgn="base" hangingPunct="0">
        <a:spcBef>
          <a:spcPct val="0"/>
        </a:spcBef>
        <a:spcAft>
          <a:spcPct val="0"/>
        </a:spcAft>
        <a:defRPr sz="3900" b="1">
          <a:solidFill>
            <a:schemeClr val="tx2"/>
          </a:solidFill>
          <a:latin typeface="+mj-lt"/>
          <a:ea typeface="+mj-ea"/>
          <a:cs typeface="+mj-cs"/>
        </a:defRPr>
      </a:lvl1pPr>
      <a:lvl2pPr algn="l" rtl="0" eaLnBrk="0" fontAlgn="base" hangingPunct="0">
        <a:spcBef>
          <a:spcPct val="0"/>
        </a:spcBef>
        <a:spcAft>
          <a:spcPct val="0"/>
        </a:spcAft>
        <a:defRPr sz="3900" b="1">
          <a:solidFill>
            <a:schemeClr val="tx2"/>
          </a:solidFill>
          <a:latin typeface="Arial" panose="020B0604020202020204" pitchFamily="34" charset="0"/>
        </a:defRPr>
      </a:lvl2pPr>
      <a:lvl3pPr algn="l" rtl="0" eaLnBrk="0" fontAlgn="base" hangingPunct="0">
        <a:spcBef>
          <a:spcPct val="0"/>
        </a:spcBef>
        <a:spcAft>
          <a:spcPct val="0"/>
        </a:spcAft>
        <a:defRPr sz="3900" b="1">
          <a:solidFill>
            <a:schemeClr val="tx2"/>
          </a:solidFill>
          <a:latin typeface="Arial" panose="020B0604020202020204" pitchFamily="34" charset="0"/>
        </a:defRPr>
      </a:lvl3pPr>
      <a:lvl4pPr algn="l" rtl="0" eaLnBrk="0" fontAlgn="base" hangingPunct="0">
        <a:spcBef>
          <a:spcPct val="0"/>
        </a:spcBef>
        <a:spcAft>
          <a:spcPct val="0"/>
        </a:spcAft>
        <a:defRPr sz="3900" b="1">
          <a:solidFill>
            <a:schemeClr val="tx2"/>
          </a:solidFill>
          <a:latin typeface="Arial" panose="020B0604020202020204" pitchFamily="34" charset="0"/>
        </a:defRPr>
      </a:lvl4pPr>
      <a:lvl5pPr algn="l" rtl="0" eaLnBrk="0" fontAlgn="base" hangingPunct="0">
        <a:spcBef>
          <a:spcPct val="0"/>
        </a:spcBef>
        <a:spcAft>
          <a:spcPct val="0"/>
        </a:spcAft>
        <a:defRPr sz="3900" b="1">
          <a:solidFill>
            <a:schemeClr val="tx2"/>
          </a:solidFill>
          <a:latin typeface="Arial" panose="020B0604020202020204" pitchFamily="34" charset="0"/>
        </a:defRPr>
      </a:lvl5pPr>
      <a:lvl6pPr marL="457200" algn="l" rtl="0" fontAlgn="base">
        <a:spcBef>
          <a:spcPct val="0"/>
        </a:spcBef>
        <a:spcAft>
          <a:spcPct val="0"/>
        </a:spcAft>
        <a:defRPr sz="3900" b="1">
          <a:solidFill>
            <a:schemeClr val="tx2"/>
          </a:solidFill>
          <a:latin typeface="Arial" panose="020B0604020202020204" pitchFamily="34" charset="0"/>
        </a:defRPr>
      </a:lvl6pPr>
      <a:lvl7pPr marL="914400" algn="l" rtl="0" fontAlgn="base">
        <a:spcBef>
          <a:spcPct val="0"/>
        </a:spcBef>
        <a:spcAft>
          <a:spcPct val="0"/>
        </a:spcAft>
        <a:defRPr sz="3900" b="1">
          <a:solidFill>
            <a:schemeClr val="tx2"/>
          </a:solidFill>
          <a:latin typeface="Arial" panose="020B0604020202020204" pitchFamily="34" charset="0"/>
        </a:defRPr>
      </a:lvl7pPr>
      <a:lvl8pPr marL="1371600" algn="l" rtl="0" fontAlgn="base">
        <a:spcBef>
          <a:spcPct val="0"/>
        </a:spcBef>
        <a:spcAft>
          <a:spcPct val="0"/>
        </a:spcAft>
        <a:defRPr sz="3900" b="1">
          <a:solidFill>
            <a:schemeClr val="tx2"/>
          </a:solidFill>
          <a:latin typeface="Arial" panose="020B0604020202020204" pitchFamily="34" charset="0"/>
        </a:defRPr>
      </a:lvl8pPr>
      <a:lvl9pPr marL="1828800" algn="l" rtl="0" fontAlgn="base">
        <a:spcBef>
          <a:spcPct val="0"/>
        </a:spcBef>
        <a:spcAft>
          <a:spcPct val="0"/>
        </a:spcAft>
        <a:defRPr sz="3900" b="1">
          <a:solidFill>
            <a:schemeClr val="tx2"/>
          </a:solidFill>
          <a:latin typeface="Arial" panose="020B0604020202020204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SzPct val="70000"/>
        <a:buFont typeface="Wingdings" panose="05000000000000000000" pitchFamily="2" charset="2"/>
        <a:buChar char="l"/>
        <a:defRPr sz="3000">
          <a:solidFill>
            <a:schemeClr val="tx1"/>
          </a:solidFill>
          <a:latin typeface="+mn-lt"/>
          <a:ea typeface="+mn-ea"/>
          <a:cs typeface="+mn-cs"/>
        </a:defRPr>
      </a:lvl1pPr>
      <a:lvl2pPr marL="692150" indent="-347980" algn="l" rtl="0" eaLnBrk="0" fontAlgn="base" hangingPunct="0">
        <a:spcBef>
          <a:spcPct val="20000"/>
        </a:spcBef>
        <a:spcAft>
          <a:spcPct val="0"/>
        </a:spcAft>
        <a:buClr>
          <a:schemeClr val="accent2"/>
        </a:buClr>
        <a:buSzPct val="70000"/>
        <a:buFont typeface="Wingdings" panose="05000000000000000000" pitchFamily="2" charset="2"/>
        <a:buChar char="l"/>
        <a:defRPr sz="2600">
          <a:solidFill>
            <a:schemeClr val="tx1"/>
          </a:solidFill>
          <a:latin typeface="+mn-lt"/>
        </a:defRPr>
      </a:lvl2pPr>
      <a:lvl3pPr marL="987425" indent="-294005" algn="l" rtl="0" eaLnBrk="0" fontAlgn="base" hangingPunct="0">
        <a:spcBef>
          <a:spcPct val="20000"/>
        </a:spcBef>
        <a:spcAft>
          <a:spcPct val="0"/>
        </a:spcAft>
        <a:buClr>
          <a:schemeClr val="accent1"/>
        </a:buClr>
        <a:buSzPct val="70000"/>
        <a:buFont typeface="Wingdings" panose="05000000000000000000" pitchFamily="2" charset="2"/>
        <a:buChar char="l"/>
        <a:defRPr sz="2300">
          <a:solidFill>
            <a:schemeClr val="tx1"/>
          </a:solidFill>
          <a:latin typeface="+mn-lt"/>
        </a:defRPr>
      </a:lvl3pPr>
      <a:lvl4pPr marL="1281430" indent="-292100" algn="l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SzPct val="75000"/>
        <a:buFont typeface="Wingdings" panose="05000000000000000000" pitchFamily="2" charset="2"/>
        <a:buChar char="§"/>
        <a:defRPr sz="2000">
          <a:solidFill>
            <a:schemeClr val="tx1"/>
          </a:solidFill>
          <a:latin typeface="+mn-lt"/>
        </a:defRPr>
      </a:lvl4pPr>
      <a:lvl5pPr marL="1598930" indent="-316230" algn="l" rtl="0" eaLnBrk="0" fontAlgn="base" hangingPunct="0">
        <a:spcBef>
          <a:spcPct val="20000"/>
        </a:spcBef>
        <a:spcAft>
          <a:spcPct val="0"/>
        </a:spcAft>
        <a:buClr>
          <a:schemeClr val="folHlink"/>
        </a:buClr>
        <a:buSzPct val="80000"/>
        <a:buFont typeface="Wingdings" panose="05000000000000000000" pitchFamily="2" charset="2"/>
        <a:buChar char="§"/>
        <a:defRPr sz="2000">
          <a:solidFill>
            <a:schemeClr val="tx1"/>
          </a:solidFill>
          <a:latin typeface="+mn-lt"/>
        </a:defRPr>
      </a:lvl5pPr>
      <a:lvl6pPr marL="2056130" indent="-316230" algn="l" rtl="0" fontAlgn="base">
        <a:spcBef>
          <a:spcPct val="20000"/>
        </a:spcBef>
        <a:spcAft>
          <a:spcPct val="0"/>
        </a:spcAft>
        <a:buClr>
          <a:schemeClr val="folHlink"/>
        </a:buClr>
        <a:buSzPct val="80000"/>
        <a:buFont typeface="Wingdings" panose="05000000000000000000" pitchFamily="2" charset="2"/>
        <a:buChar char="§"/>
        <a:defRPr sz="2000">
          <a:solidFill>
            <a:schemeClr val="tx1"/>
          </a:solidFill>
          <a:latin typeface="+mn-lt"/>
        </a:defRPr>
      </a:lvl6pPr>
      <a:lvl7pPr marL="2513330" indent="-316230" algn="l" rtl="0" fontAlgn="base">
        <a:spcBef>
          <a:spcPct val="20000"/>
        </a:spcBef>
        <a:spcAft>
          <a:spcPct val="0"/>
        </a:spcAft>
        <a:buClr>
          <a:schemeClr val="folHlink"/>
        </a:buClr>
        <a:buSzPct val="80000"/>
        <a:buFont typeface="Wingdings" panose="05000000000000000000" pitchFamily="2" charset="2"/>
        <a:buChar char="§"/>
        <a:defRPr sz="2000">
          <a:solidFill>
            <a:schemeClr val="tx1"/>
          </a:solidFill>
          <a:latin typeface="+mn-lt"/>
        </a:defRPr>
      </a:lvl7pPr>
      <a:lvl8pPr marL="2970530" indent="-316230" algn="l" rtl="0" fontAlgn="base">
        <a:spcBef>
          <a:spcPct val="20000"/>
        </a:spcBef>
        <a:spcAft>
          <a:spcPct val="0"/>
        </a:spcAft>
        <a:buClr>
          <a:schemeClr val="folHlink"/>
        </a:buClr>
        <a:buSzPct val="80000"/>
        <a:buFont typeface="Wingdings" panose="05000000000000000000" pitchFamily="2" charset="2"/>
        <a:buChar char="§"/>
        <a:defRPr sz="2000">
          <a:solidFill>
            <a:schemeClr val="tx1"/>
          </a:solidFill>
          <a:latin typeface="+mn-lt"/>
        </a:defRPr>
      </a:lvl8pPr>
      <a:lvl9pPr marL="3427730" indent="-316230" algn="l" rtl="0" fontAlgn="base">
        <a:spcBef>
          <a:spcPct val="20000"/>
        </a:spcBef>
        <a:spcAft>
          <a:spcPct val="0"/>
        </a:spcAft>
        <a:buClr>
          <a:schemeClr val="folHlink"/>
        </a:buClr>
        <a:buSzPct val="80000"/>
        <a:buFont typeface="Wingdings" panose="05000000000000000000" pitchFamily="2" charset="2"/>
        <a:buChar char="§"/>
        <a:defRPr sz="20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098" name="Group 2"/>
          <p:cNvGrpSpPr/>
          <p:nvPr/>
        </p:nvGrpSpPr>
        <p:grpSpPr>
          <a:xfrm>
            <a:off x="0" y="0"/>
            <a:ext cx="9142413" cy="6856413"/>
            <a:chOff x="0" y="0"/>
            <a:chExt cx="5759" cy="4319"/>
          </a:xfrm>
        </p:grpSpPr>
        <p:sp>
          <p:nvSpPr>
            <p:cNvPr id="4101" name="Rectangle 3" descr="Narrow vertical"/>
            <p:cNvSpPr/>
            <p:nvPr/>
          </p:nvSpPr>
          <p:spPr>
            <a:xfrm>
              <a:off x="288" y="48"/>
              <a:ext cx="5184" cy="240"/>
            </a:xfrm>
            <a:prstGeom prst="rect">
              <a:avLst/>
            </a:prstGeom>
            <a:pattFill prst="narVert">
              <a:fgClr>
                <a:schemeClr val="folHlink"/>
              </a:fgClr>
              <a:bgClr>
                <a:schemeClr val="bg1"/>
              </a:bgClr>
            </a:pattFill>
            <a:ln w="9525">
              <a:noFill/>
            </a:ln>
          </p:spPr>
          <p:txBody>
            <a:bodyPr wrap="none" lIns="92075" tIns="46038" rIns="92075" bIns="46038" anchor="ctr"/>
            <a:lstStyle/>
            <a:p>
              <a:pPr lvl="0" eaLnBrk="0" hangingPunct="0">
                <a:spcBef>
                  <a:spcPct val="50000"/>
                </a:spcBef>
                <a:buNone/>
              </a:pPr>
              <a:endParaRPr lang="en-GB" altLang="x-none" sz="2400" dirty="0">
                <a:latin typeface="Times New Roman" panose="02020603050405020304" pitchFamily="18" charset="0"/>
              </a:endParaRPr>
            </a:p>
          </p:txBody>
        </p:sp>
        <p:sp>
          <p:nvSpPr>
            <p:cNvPr id="4102" name="Rectangle 4" descr="Narrow horizontal"/>
            <p:cNvSpPr/>
            <p:nvPr/>
          </p:nvSpPr>
          <p:spPr>
            <a:xfrm>
              <a:off x="48" y="288"/>
              <a:ext cx="240" cy="3744"/>
            </a:xfrm>
            <a:prstGeom prst="rect">
              <a:avLst/>
            </a:prstGeom>
            <a:pattFill prst="narHorz">
              <a:fgClr>
                <a:schemeClr val="folHlink"/>
              </a:fgClr>
              <a:bgClr>
                <a:schemeClr val="bg1"/>
              </a:bgClr>
            </a:pattFill>
            <a:ln w="9525">
              <a:noFill/>
            </a:ln>
          </p:spPr>
          <p:txBody>
            <a:bodyPr wrap="none" lIns="92075" tIns="46038" rIns="92075" bIns="46038" anchor="ctr"/>
            <a:lstStyle/>
            <a:p>
              <a:pPr lvl="0" eaLnBrk="0" hangingPunct="0">
                <a:spcBef>
                  <a:spcPct val="50000"/>
                </a:spcBef>
                <a:buNone/>
              </a:pPr>
              <a:endParaRPr lang="en-GB" altLang="x-none" sz="2400" dirty="0">
                <a:latin typeface="Times New Roman" panose="02020603050405020304" pitchFamily="18" charset="0"/>
              </a:endParaRPr>
            </a:p>
          </p:txBody>
        </p:sp>
        <p:sp>
          <p:nvSpPr>
            <p:cNvPr id="4103" name="Rectangle 5" descr="Narrow vertical"/>
            <p:cNvSpPr/>
            <p:nvPr/>
          </p:nvSpPr>
          <p:spPr>
            <a:xfrm>
              <a:off x="288" y="4032"/>
              <a:ext cx="5184" cy="240"/>
            </a:xfrm>
            <a:prstGeom prst="rect">
              <a:avLst/>
            </a:prstGeom>
            <a:pattFill prst="narVert">
              <a:fgClr>
                <a:schemeClr val="folHlink"/>
              </a:fgClr>
              <a:bgClr>
                <a:schemeClr val="bg1"/>
              </a:bgClr>
            </a:pattFill>
            <a:ln w="9525">
              <a:noFill/>
            </a:ln>
          </p:spPr>
          <p:txBody>
            <a:bodyPr wrap="none" lIns="92075" tIns="46038" rIns="92075" bIns="46038" anchor="ctr"/>
            <a:lstStyle/>
            <a:p>
              <a:pPr lvl="0" eaLnBrk="0" hangingPunct="0">
                <a:spcBef>
                  <a:spcPct val="50000"/>
                </a:spcBef>
                <a:buNone/>
              </a:pPr>
              <a:endParaRPr lang="en-GB" altLang="x-none" sz="2400" dirty="0">
                <a:latin typeface="Times New Roman" panose="02020603050405020304" pitchFamily="18" charset="0"/>
              </a:endParaRPr>
            </a:p>
          </p:txBody>
        </p:sp>
        <p:sp>
          <p:nvSpPr>
            <p:cNvPr id="4104" name="Rectangle 6" descr="Narrow horizontal"/>
            <p:cNvSpPr/>
            <p:nvPr/>
          </p:nvSpPr>
          <p:spPr>
            <a:xfrm>
              <a:off x="5472" y="288"/>
              <a:ext cx="240" cy="3744"/>
            </a:xfrm>
            <a:prstGeom prst="rect">
              <a:avLst/>
            </a:prstGeom>
            <a:pattFill prst="narHorz">
              <a:fgClr>
                <a:schemeClr val="folHlink"/>
              </a:fgClr>
              <a:bgClr>
                <a:schemeClr val="bg1"/>
              </a:bgClr>
            </a:pattFill>
            <a:ln w="9525">
              <a:noFill/>
            </a:ln>
          </p:spPr>
          <p:txBody>
            <a:bodyPr wrap="none" lIns="92075" tIns="46038" rIns="92075" bIns="46038" anchor="ctr"/>
            <a:lstStyle/>
            <a:p>
              <a:pPr lvl="0" eaLnBrk="0" hangingPunct="0">
                <a:spcBef>
                  <a:spcPct val="50000"/>
                </a:spcBef>
                <a:buNone/>
              </a:pPr>
              <a:endParaRPr lang="en-GB" altLang="x-none" sz="2400" dirty="0">
                <a:latin typeface="Times New Roman" panose="02020603050405020304" pitchFamily="18" charset="0"/>
              </a:endParaRPr>
            </a:p>
          </p:txBody>
        </p:sp>
        <p:sp>
          <p:nvSpPr>
            <p:cNvPr id="4105" name="Rectangle 7"/>
            <p:cNvSpPr/>
            <p:nvPr/>
          </p:nvSpPr>
          <p:spPr>
            <a:xfrm>
              <a:off x="288" y="288"/>
              <a:ext cx="5184" cy="3744"/>
            </a:xfrm>
            <a:prstGeom prst="rect">
              <a:avLst/>
            </a:prstGeom>
            <a:noFill/>
            <a:ln w="57150" cap="sq" cmpd="tri">
              <a:solidFill>
                <a:schemeClr val="bg2"/>
              </a:solidFill>
              <a:prstDash val="solid"/>
              <a:miter/>
              <a:headEnd type="none" w="med" len="med"/>
              <a:tailEnd type="none" w="med" len="med"/>
            </a:ln>
          </p:spPr>
          <p:txBody>
            <a:bodyPr wrap="none" lIns="92075" tIns="46038" rIns="92075" bIns="46038" anchor="ctr"/>
            <a:lstStyle/>
            <a:p>
              <a:pPr lvl="0" eaLnBrk="0" hangingPunct="0">
                <a:spcBef>
                  <a:spcPct val="50000"/>
                </a:spcBef>
                <a:buNone/>
              </a:pPr>
              <a:endParaRPr lang="en-GB" altLang="x-none" sz="2400" dirty="0">
                <a:latin typeface="Times New Roman" panose="02020603050405020304" pitchFamily="18" charset="0"/>
              </a:endParaRPr>
            </a:p>
          </p:txBody>
        </p:sp>
        <p:sp>
          <p:nvSpPr>
            <p:cNvPr id="4106" name="Rectangle 8"/>
            <p:cNvSpPr/>
            <p:nvPr/>
          </p:nvSpPr>
          <p:spPr>
            <a:xfrm>
              <a:off x="48" y="48"/>
              <a:ext cx="5664" cy="4224"/>
            </a:xfrm>
            <a:prstGeom prst="rect">
              <a:avLst/>
            </a:prstGeom>
            <a:noFill/>
            <a:ln w="12700" cap="sq" cmpd="sng">
              <a:solidFill>
                <a:schemeClr val="bg2"/>
              </a:solidFill>
              <a:prstDash val="solid"/>
              <a:miter/>
              <a:headEnd type="none" w="med" len="med"/>
              <a:tailEnd type="none" w="med" len="med"/>
            </a:ln>
          </p:spPr>
          <p:txBody>
            <a:bodyPr wrap="none" lIns="92075" tIns="46038" rIns="92075" bIns="46038" anchor="ctr"/>
            <a:lstStyle/>
            <a:p>
              <a:pPr lvl="0" eaLnBrk="0" hangingPunct="0">
                <a:spcBef>
                  <a:spcPct val="50000"/>
                </a:spcBef>
                <a:buNone/>
              </a:pPr>
              <a:endParaRPr lang="en-GB" altLang="x-none" sz="2400" dirty="0">
                <a:latin typeface="Times New Roman" panose="02020603050405020304" pitchFamily="18" charset="0"/>
              </a:endParaRPr>
            </a:p>
          </p:txBody>
        </p:sp>
        <p:grpSp>
          <p:nvGrpSpPr>
            <p:cNvPr id="4107" name="Group 9"/>
            <p:cNvGrpSpPr/>
            <p:nvPr/>
          </p:nvGrpSpPr>
          <p:grpSpPr>
            <a:xfrm>
              <a:off x="0" y="0"/>
              <a:ext cx="384" cy="384"/>
              <a:chOff x="0" y="0"/>
              <a:chExt cx="384" cy="384"/>
            </a:xfrm>
          </p:grpSpPr>
          <p:sp>
            <p:nvSpPr>
              <p:cNvPr id="4117" name="Rectangle 10"/>
              <p:cNvSpPr/>
              <p:nvPr/>
            </p:nvSpPr>
            <p:spPr>
              <a:xfrm>
                <a:off x="0" y="0"/>
                <a:ext cx="384" cy="384"/>
              </a:xfrm>
              <a:prstGeom prst="rect">
                <a:avLst/>
              </a:prstGeom>
              <a:solidFill>
                <a:schemeClr val="bg1"/>
              </a:solidFill>
              <a:ln w="57150" cap="sq" cmpd="tri">
                <a:solidFill>
                  <a:schemeClr val="bg2"/>
                </a:solidFill>
                <a:prstDash val="solid"/>
                <a:miter/>
                <a:headEnd type="none" w="med" len="med"/>
                <a:tailEnd type="none" w="med" len="med"/>
              </a:ln>
            </p:spPr>
            <p:txBody>
              <a:bodyPr/>
              <a:lstStyle/>
              <a:p>
                <a:pPr lvl="0" eaLnBrk="1" hangingPunct="1">
                  <a:buNone/>
                </a:pPr>
                <a:endParaRPr dirty="0">
                  <a:latin typeface="VNI-Times" pitchFamily="2" charset="0"/>
                </a:endParaRPr>
              </a:p>
            </p:txBody>
          </p:sp>
          <p:sp>
            <p:nvSpPr>
              <p:cNvPr id="231435" name="Oval 11"/>
              <p:cNvSpPr>
                <a:spLocks noChangeArrowheads="1"/>
              </p:cNvSpPr>
              <p:nvPr/>
            </p:nvSpPr>
            <p:spPr bwMode="auto">
              <a:xfrm>
                <a:off x="101" y="101"/>
                <a:ext cx="182" cy="182"/>
              </a:xfrm>
              <a:prstGeom prst="ellipse">
                <a:avLst/>
              </a:prstGeom>
              <a:gradFill rotWithShape="0">
                <a:gsLst>
                  <a:gs pos="0">
                    <a:schemeClr val="bg1"/>
                  </a:gs>
                  <a:gs pos="100000">
                    <a:schemeClr val="bg1">
                      <a:gamma/>
                      <a:shade val="46275"/>
                      <a:invGamma/>
                    </a:schemeClr>
                  </a:gs>
                </a:gsLst>
                <a:path path="shape">
                  <a:fillToRect l="50000" t="50000" r="50000" b="50000"/>
                </a:path>
              </a:gradFill>
              <a:ln w="9525">
                <a:noFill/>
                <a:round/>
              </a:ln>
              <a:effectLst/>
            </p:spPr>
            <p:txBody>
              <a:bodyPr/>
              <a:lstStyle/>
              <a:p>
                <a:pPr marL="0" marR="0" lvl="0" indent="0" algn="l" defTabSz="914400" rtl="0" eaLnBrk="1" fontAlgn="base" latinLnBrk="0" hangingPunct="1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defRPr/>
                </a:pPr>
                <a:endParaRPr kumimoji="0" lang="en-US" sz="1800" b="0" i="0" u="none" strike="noStrike" kern="1200" cap="none" spc="0" normalizeH="0" baseline="0" noProof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VNI-Times" pitchFamily="2" charset="0"/>
                  <a:ea typeface="+mn-ea"/>
                  <a:cs typeface="+mn-cs"/>
                </a:endParaRPr>
              </a:p>
            </p:txBody>
          </p:sp>
        </p:grpSp>
        <p:grpSp>
          <p:nvGrpSpPr>
            <p:cNvPr id="4108" name="Group 12"/>
            <p:cNvGrpSpPr/>
            <p:nvPr/>
          </p:nvGrpSpPr>
          <p:grpSpPr>
            <a:xfrm>
              <a:off x="0" y="3935"/>
              <a:ext cx="384" cy="384"/>
              <a:chOff x="0" y="3935"/>
              <a:chExt cx="384" cy="384"/>
            </a:xfrm>
          </p:grpSpPr>
          <p:sp>
            <p:nvSpPr>
              <p:cNvPr id="4115" name="Rectangle 13"/>
              <p:cNvSpPr/>
              <p:nvPr/>
            </p:nvSpPr>
            <p:spPr>
              <a:xfrm>
                <a:off x="0" y="3935"/>
                <a:ext cx="384" cy="384"/>
              </a:xfrm>
              <a:prstGeom prst="rect">
                <a:avLst/>
              </a:prstGeom>
              <a:solidFill>
                <a:schemeClr val="bg1"/>
              </a:solidFill>
              <a:ln w="57150" cap="sq" cmpd="tri">
                <a:solidFill>
                  <a:schemeClr val="bg2"/>
                </a:solidFill>
                <a:prstDash val="solid"/>
                <a:miter/>
                <a:headEnd type="none" w="med" len="med"/>
                <a:tailEnd type="none" w="med" len="med"/>
              </a:ln>
            </p:spPr>
            <p:txBody>
              <a:bodyPr/>
              <a:lstStyle/>
              <a:p>
                <a:pPr lvl="0" eaLnBrk="1" hangingPunct="1">
                  <a:buNone/>
                </a:pPr>
                <a:endParaRPr dirty="0">
                  <a:latin typeface="VNI-Times" pitchFamily="2" charset="0"/>
                </a:endParaRPr>
              </a:p>
            </p:txBody>
          </p:sp>
          <p:sp>
            <p:nvSpPr>
              <p:cNvPr id="231438" name="Oval 14"/>
              <p:cNvSpPr>
                <a:spLocks noChangeArrowheads="1"/>
              </p:cNvSpPr>
              <p:nvPr/>
            </p:nvSpPr>
            <p:spPr bwMode="auto">
              <a:xfrm>
                <a:off x="101" y="4036"/>
                <a:ext cx="182" cy="182"/>
              </a:xfrm>
              <a:prstGeom prst="ellipse">
                <a:avLst/>
              </a:prstGeom>
              <a:gradFill rotWithShape="0">
                <a:gsLst>
                  <a:gs pos="0">
                    <a:schemeClr val="bg1"/>
                  </a:gs>
                  <a:gs pos="100000">
                    <a:schemeClr val="bg1">
                      <a:gamma/>
                      <a:shade val="46275"/>
                      <a:invGamma/>
                    </a:schemeClr>
                  </a:gs>
                </a:gsLst>
                <a:path path="shape">
                  <a:fillToRect l="50000" t="50000" r="50000" b="50000"/>
                </a:path>
              </a:gradFill>
              <a:ln w="9525">
                <a:noFill/>
                <a:round/>
              </a:ln>
              <a:effectLst/>
            </p:spPr>
            <p:txBody>
              <a:bodyPr/>
              <a:lstStyle/>
              <a:p>
                <a:pPr marL="0" marR="0" lvl="0" indent="0" algn="l" defTabSz="914400" rtl="0" eaLnBrk="1" fontAlgn="base" latinLnBrk="0" hangingPunct="1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defRPr/>
                </a:pPr>
                <a:endParaRPr kumimoji="0" lang="en-US" sz="1800" b="0" i="0" u="none" strike="noStrike" kern="1200" cap="none" spc="0" normalizeH="0" baseline="0" noProof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VNI-Times" pitchFamily="2" charset="0"/>
                  <a:ea typeface="+mn-ea"/>
                  <a:cs typeface="+mn-cs"/>
                </a:endParaRPr>
              </a:p>
            </p:txBody>
          </p:sp>
        </p:grpSp>
        <p:grpSp>
          <p:nvGrpSpPr>
            <p:cNvPr id="4109" name="Group 15"/>
            <p:cNvGrpSpPr/>
            <p:nvPr/>
          </p:nvGrpSpPr>
          <p:grpSpPr>
            <a:xfrm>
              <a:off x="5375" y="3935"/>
              <a:ext cx="384" cy="384"/>
              <a:chOff x="5375" y="3935"/>
              <a:chExt cx="384" cy="384"/>
            </a:xfrm>
          </p:grpSpPr>
          <p:sp>
            <p:nvSpPr>
              <p:cNvPr id="4113" name="Rectangle 16"/>
              <p:cNvSpPr/>
              <p:nvPr/>
            </p:nvSpPr>
            <p:spPr>
              <a:xfrm>
                <a:off x="5375" y="3935"/>
                <a:ext cx="384" cy="384"/>
              </a:xfrm>
              <a:prstGeom prst="rect">
                <a:avLst/>
              </a:prstGeom>
              <a:solidFill>
                <a:schemeClr val="bg1"/>
              </a:solidFill>
              <a:ln w="57150" cap="sq" cmpd="tri">
                <a:solidFill>
                  <a:schemeClr val="bg2"/>
                </a:solidFill>
                <a:prstDash val="solid"/>
                <a:miter/>
                <a:headEnd type="none" w="med" len="med"/>
                <a:tailEnd type="none" w="med" len="med"/>
              </a:ln>
            </p:spPr>
            <p:txBody>
              <a:bodyPr/>
              <a:lstStyle/>
              <a:p>
                <a:pPr lvl="0" eaLnBrk="1" hangingPunct="1">
                  <a:buNone/>
                </a:pPr>
                <a:endParaRPr dirty="0">
                  <a:latin typeface="VNI-Times" pitchFamily="2" charset="0"/>
                </a:endParaRPr>
              </a:p>
            </p:txBody>
          </p:sp>
          <p:sp>
            <p:nvSpPr>
              <p:cNvPr id="231441" name="Oval 17"/>
              <p:cNvSpPr>
                <a:spLocks noChangeArrowheads="1"/>
              </p:cNvSpPr>
              <p:nvPr/>
            </p:nvSpPr>
            <p:spPr bwMode="auto">
              <a:xfrm>
                <a:off x="5476" y="4036"/>
                <a:ext cx="182" cy="182"/>
              </a:xfrm>
              <a:prstGeom prst="ellipse">
                <a:avLst/>
              </a:prstGeom>
              <a:gradFill rotWithShape="0">
                <a:gsLst>
                  <a:gs pos="0">
                    <a:schemeClr val="bg1"/>
                  </a:gs>
                  <a:gs pos="100000">
                    <a:schemeClr val="bg1">
                      <a:gamma/>
                      <a:shade val="46275"/>
                      <a:invGamma/>
                    </a:schemeClr>
                  </a:gs>
                </a:gsLst>
                <a:path path="shape">
                  <a:fillToRect l="50000" t="50000" r="50000" b="50000"/>
                </a:path>
              </a:gradFill>
              <a:ln w="9525">
                <a:noFill/>
                <a:round/>
              </a:ln>
              <a:effectLst/>
            </p:spPr>
            <p:txBody>
              <a:bodyPr/>
              <a:lstStyle/>
              <a:p>
                <a:pPr marL="0" marR="0" lvl="0" indent="0" algn="l" defTabSz="914400" rtl="0" eaLnBrk="1" fontAlgn="base" latinLnBrk="0" hangingPunct="1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defRPr/>
                </a:pPr>
                <a:endParaRPr kumimoji="0" lang="en-US" sz="1800" b="0" i="0" u="none" strike="noStrike" kern="1200" cap="none" spc="0" normalizeH="0" baseline="0" noProof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VNI-Times" pitchFamily="2" charset="0"/>
                  <a:ea typeface="+mn-ea"/>
                  <a:cs typeface="+mn-cs"/>
                </a:endParaRPr>
              </a:p>
            </p:txBody>
          </p:sp>
        </p:grpSp>
        <p:grpSp>
          <p:nvGrpSpPr>
            <p:cNvPr id="4110" name="Group 18"/>
            <p:cNvGrpSpPr/>
            <p:nvPr/>
          </p:nvGrpSpPr>
          <p:grpSpPr>
            <a:xfrm>
              <a:off x="5375" y="0"/>
              <a:ext cx="384" cy="384"/>
              <a:chOff x="5375" y="0"/>
              <a:chExt cx="384" cy="384"/>
            </a:xfrm>
          </p:grpSpPr>
          <p:sp>
            <p:nvSpPr>
              <p:cNvPr id="4111" name="Rectangle 19"/>
              <p:cNvSpPr/>
              <p:nvPr/>
            </p:nvSpPr>
            <p:spPr>
              <a:xfrm>
                <a:off x="5375" y="0"/>
                <a:ext cx="384" cy="384"/>
              </a:xfrm>
              <a:prstGeom prst="rect">
                <a:avLst/>
              </a:prstGeom>
              <a:solidFill>
                <a:schemeClr val="bg1"/>
              </a:solidFill>
              <a:ln w="57150" cap="sq" cmpd="tri">
                <a:solidFill>
                  <a:schemeClr val="bg2"/>
                </a:solidFill>
                <a:prstDash val="solid"/>
                <a:miter/>
                <a:headEnd type="none" w="med" len="med"/>
                <a:tailEnd type="none" w="med" len="med"/>
              </a:ln>
            </p:spPr>
            <p:txBody>
              <a:bodyPr/>
              <a:lstStyle/>
              <a:p>
                <a:pPr lvl="0" eaLnBrk="1" hangingPunct="1">
                  <a:buNone/>
                </a:pPr>
                <a:endParaRPr dirty="0">
                  <a:latin typeface="VNI-Times" pitchFamily="2" charset="0"/>
                </a:endParaRPr>
              </a:p>
            </p:txBody>
          </p:sp>
          <p:sp>
            <p:nvSpPr>
              <p:cNvPr id="231444" name="Oval 20"/>
              <p:cNvSpPr>
                <a:spLocks noChangeArrowheads="1"/>
              </p:cNvSpPr>
              <p:nvPr/>
            </p:nvSpPr>
            <p:spPr bwMode="auto">
              <a:xfrm>
                <a:off x="5476" y="101"/>
                <a:ext cx="182" cy="182"/>
              </a:xfrm>
              <a:prstGeom prst="ellipse">
                <a:avLst/>
              </a:prstGeom>
              <a:gradFill rotWithShape="0">
                <a:gsLst>
                  <a:gs pos="0">
                    <a:schemeClr val="bg1"/>
                  </a:gs>
                  <a:gs pos="100000">
                    <a:schemeClr val="bg1">
                      <a:gamma/>
                      <a:shade val="46275"/>
                      <a:invGamma/>
                    </a:schemeClr>
                  </a:gs>
                </a:gsLst>
                <a:path path="shape">
                  <a:fillToRect l="50000" t="50000" r="50000" b="50000"/>
                </a:path>
              </a:gradFill>
              <a:ln w="9525">
                <a:noFill/>
                <a:round/>
              </a:ln>
              <a:effectLst/>
            </p:spPr>
            <p:txBody>
              <a:bodyPr/>
              <a:lstStyle/>
              <a:p>
                <a:pPr marL="0" marR="0" lvl="0" indent="0" algn="l" defTabSz="914400" rtl="0" eaLnBrk="1" fontAlgn="base" latinLnBrk="0" hangingPunct="1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defRPr/>
                </a:pPr>
                <a:endParaRPr kumimoji="0" lang="en-US" sz="1800" b="0" i="0" u="none" strike="noStrike" kern="1200" cap="none" spc="0" normalizeH="0" baseline="0" noProof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VNI-Times" pitchFamily="2" charset="0"/>
                  <a:ea typeface="+mn-ea"/>
                  <a:cs typeface="+mn-cs"/>
                </a:endParaRPr>
              </a:p>
            </p:txBody>
          </p:sp>
        </p:grpSp>
      </p:grpSp>
      <p:sp>
        <p:nvSpPr>
          <p:cNvPr id="4099" name="Rectangle 21"/>
          <p:cNvSpPr>
            <a:spLocks noGrp="1"/>
          </p:cNvSpPr>
          <p:nvPr>
            <p:ph type="title"/>
          </p:nvPr>
        </p:nvSpPr>
        <p:spPr>
          <a:xfrm>
            <a:off x="685800" y="609600"/>
            <a:ext cx="7772400" cy="1143000"/>
          </a:xfrm>
          <a:prstGeom prst="rect">
            <a:avLst/>
          </a:prstGeom>
          <a:noFill/>
          <a:ln w="9525">
            <a:noFill/>
          </a:ln>
        </p:spPr>
        <p:txBody>
          <a:bodyPr lIns="92075" tIns="46038" rIns="92075" bIns="46038" anchor="ctr"/>
          <a:lstStyle/>
          <a:p>
            <a:pPr lvl="0"/>
            <a:r>
              <a:rPr lang="en-US" altLang="en-US" dirty="0"/>
              <a:t>Click to edit Master title style</a:t>
            </a:r>
          </a:p>
        </p:txBody>
      </p:sp>
      <p:sp>
        <p:nvSpPr>
          <p:cNvPr id="4100" name="Rectangle 22"/>
          <p:cNvSpPr>
            <a:spLocks noGrp="1"/>
          </p:cNvSpPr>
          <p:nvPr>
            <p:ph type="body" idx="1"/>
          </p:nvPr>
        </p:nvSpPr>
        <p:spPr>
          <a:xfrm>
            <a:off x="685800" y="1981200"/>
            <a:ext cx="7772400" cy="4114800"/>
          </a:xfrm>
          <a:prstGeom prst="rect">
            <a:avLst/>
          </a:prstGeom>
          <a:noFill/>
          <a:ln w="9525">
            <a:noFill/>
          </a:ln>
        </p:spPr>
        <p:txBody>
          <a:bodyPr lIns="92075" tIns="46038" rIns="92075" bIns="46038"/>
          <a:lstStyle/>
          <a:p>
            <a:pPr lvl="0"/>
            <a:r>
              <a:rPr lang="en-US" altLang="en-US" dirty="0"/>
              <a:t>Click to edit Master text styles</a:t>
            </a:r>
          </a:p>
          <a:p>
            <a:pPr lvl="1"/>
            <a:r>
              <a:rPr lang="en-US" altLang="en-US" dirty="0"/>
              <a:t>Second level</a:t>
            </a:r>
          </a:p>
          <a:p>
            <a:pPr lvl="2"/>
            <a:r>
              <a:rPr lang="en-US" altLang="en-US" dirty="0"/>
              <a:t>Third level</a:t>
            </a:r>
          </a:p>
          <a:p>
            <a:pPr lvl="3"/>
            <a:r>
              <a:rPr lang="en-US" altLang="en-US" dirty="0"/>
              <a:t>Fourth level</a:t>
            </a:r>
          </a:p>
          <a:p>
            <a:pPr lvl="4"/>
            <a:r>
              <a:rPr lang="en-US" altLang="en-US" dirty="0"/>
              <a:t>Fifth level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87" r:id="rId1"/>
    <p:sldLayoutId id="2147483688" r:id="rId2"/>
    <p:sldLayoutId id="2147483689" r:id="rId3"/>
    <p:sldLayoutId id="2147483690" r:id="rId4"/>
    <p:sldLayoutId id="2147483691" r:id="rId5"/>
    <p:sldLayoutId id="2147483692" r:id="rId6"/>
    <p:sldLayoutId id="2147483693" r:id="rId7"/>
    <p:sldLayoutId id="2147483694" r:id="rId8"/>
    <p:sldLayoutId id="2147483695" r:id="rId9"/>
    <p:sldLayoutId id="2147483696" r:id="rId10"/>
    <p:sldLayoutId id="2147483697" r:id="rId11"/>
    <p:sldLayoutId id="2147483698" r:id="rId12"/>
  </p:sldLayoutIdLst>
  <p:hf sldNum="0" hdr="0" ftr="0" dt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800">
          <a:solidFill>
            <a:schemeClr val="tx2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800">
          <a:solidFill>
            <a:schemeClr val="tx2"/>
          </a:solidFill>
          <a:latin typeface="Arial Narrow" panose="020B0606020202030204" pitchFamily="34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800">
          <a:solidFill>
            <a:schemeClr val="tx2"/>
          </a:solidFill>
          <a:latin typeface="Arial Narrow" panose="020B0606020202030204" pitchFamily="34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800">
          <a:solidFill>
            <a:schemeClr val="tx2"/>
          </a:solidFill>
          <a:latin typeface="Arial Narrow" panose="020B0606020202030204" pitchFamily="34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800">
          <a:solidFill>
            <a:schemeClr val="tx2"/>
          </a:solidFill>
          <a:latin typeface="Arial Narrow" panose="020B0606020202030204" pitchFamily="34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800">
          <a:solidFill>
            <a:schemeClr val="tx2"/>
          </a:solidFill>
          <a:latin typeface="Arial Narrow" panose="020B0606020202030204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800">
          <a:solidFill>
            <a:schemeClr val="tx2"/>
          </a:solidFill>
          <a:latin typeface="Arial Narrow" panose="020B0606020202030204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800">
          <a:solidFill>
            <a:schemeClr val="tx2"/>
          </a:solidFill>
          <a:latin typeface="Arial Narrow" panose="020B0606020202030204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800">
          <a:solidFill>
            <a:schemeClr val="tx2"/>
          </a:solidFill>
          <a:latin typeface="Arial Narrow" panose="020B0606020202030204" pitchFamily="34" charset="0"/>
        </a:defRPr>
      </a:lvl9pPr>
    </p:titleStyle>
    <p:bodyStyle>
      <a:lvl1pPr marL="342900" indent="-342900" algn="ctr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000">
          <a:solidFill>
            <a:schemeClr val="tx1"/>
          </a:solidFill>
          <a:latin typeface="+mn-lt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•"/>
        <a:defRPr sz="2000">
          <a:solidFill>
            <a:schemeClr val="tx1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•"/>
        <a:defRPr sz="2000">
          <a:solidFill>
            <a:schemeClr val="tx1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•"/>
        <a:defRPr sz="2000">
          <a:solidFill>
            <a:schemeClr val="tx1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•"/>
        <a:defRPr sz="20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5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906D58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Rectangle 2"/>
          <p:cNvSpPr/>
          <p:nvPr/>
        </p:nvSpPr>
        <p:spPr>
          <a:xfrm>
            <a:off x="609600" y="228600"/>
            <a:ext cx="8239125" cy="6391275"/>
          </a:xfrm>
          <a:prstGeom prst="rect">
            <a:avLst/>
          </a:prstGeom>
          <a:solidFill>
            <a:srgbClr val="EDE7E3"/>
          </a:solidFill>
          <a:ln w="9525">
            <a:noFill/>
          </a:ln>
        </p:spPr>
        <p:txBody>
          <a:bodyPr wrap="none" anchor="ctr"/>
          <a:lstStyle/>
          <a:p>
            <a:pPr lvl="0" algn="ctr" eaLnBrk="1" hangingPunct="1">
              <a:buNone/>
            </a:pPr>
            <a:endParaRPr lang="en-GB" altLang="x-none" sz="2400" dirty="0">
              <a:latin typeface="Times New Roman" panose="02020603050405020304" pitchFamily="18" charset="0"/>
            </a:endParaRPr>
          </a:p>
        </p:txBody>
      </p:sp>
      <p:sp>
        <p:nvSpPr>
          <p:cNvPr id="5123" name="Line 3"/>
          <p:cNvSpPr/>
          <p:nvPr/>
        </p:nvSpPr>
        <p:spPr>
          <a:xfrm>
            <a:off x="1016000" y="1600200"/>
            <a:ext cx="7670800" cy="0"/>
          </a:xfrm>
          <a:prstGeom prst="line">
            <a:avLst/>
          </a:prstGeom>
          <a:ln w="3175" cap="flat" cmpd="sng">
            <a:solidFill>
              <a:schemeClr val="bg2"/>
            </a:solidFill>
            <a:prstDash val="solid"/>
            <a:headEnd type="none" w="med" len="med"/>
            <a:tailEnd type="none" w="med" len="med"/>
          </a:ln>
        </p:spPr>
      </p:sp>
      <p:pic>
        <p:nvPicPr>
          <p:cNvPr id="5124" name="Picture 4" descr="minispir"/>
          <p:cNvPicPr>
            <a:picLocks noChangeAspect="1"/>
          </p:cNvPicPr>
          <p:nvPr/>
        </p:nvPicPr>
        <p:blipFill>
          <a:blip r:embed="rId12"/>
          <a:srcRect b="5333"/>
          <a:stretch>
            <a:fillRect/>
          </a:stretch>
        </p:blipFill>
        <p:spPr>
          <a:xfrm>
            <a:off x="0" y="50800"/>
            <a:ext cx="1181100" cy="4057650"/>
          </a:xfrm>
          <a:prstGeom prst="rect">
            <a:avLst/>
          </a:prstGeom>
          <a:noFill/>
          <a:ln w="9525">
            <a:noFill/>
          </a:ln>
        </p:spPr>
      </p:pic>
      <p:pic>
        <p:nvPicPr>
          <p:cNvPr id="5125" name="Picture 5" descr="minispir"/>
          <p:cNvPicPr>
            <a:picLocks noChangeAspect="1"/>
          </p:cNvPicPr>
          <p:nvPr/>
        </p:nvPicPr>
        <p:blipFill>
          <a:blip r:embed="rId12"/>
          <a:srcRect t="39999"/>
          <a:stretch>
            <a:fillRect/>
          </a:stretch>
        </p:blipFill>
        <p:spPr>
          <a:xfrm>
            <a:off x="0" y="4222750"/>
            <a:ext cx="1181100" cy="2571750"/>
          </a:xfrm>
          <a:prstGeom prst="rect">
            <a:avLst/>
          </a:prstGeom>
          <a:noFill/>
          <a:ln w="9525">
            <a:noFill/>
          </a:ln>
        </p:spPr>
      </p:pic>
      <p:sp>
        <p:nvSpPr>
          <p:cNvPr id="5126" name="Rectangle 6"/>
          <p:cNvSpPr>
            <a:spLocks noGrp="1"/>
          </p:cNvSpPr>
          <p:nvPr>
            <p:ph type="title"/>
          </p:nvPr>
        </p:nvSpPr>
        <p:spPr>
          <a:xfrm>
            <a:off x="1066800" y="381000"/>
            <a:ext cx="7620000" cy="1143000"/>
          </a:xfrm>
          <a:prstGeom prst="rect">
            <a:avLst/>
          </a:prstGeom>
          <a:noFill/>
          <a:ln w="9525">
            <a:noFill/>
          </a:ln>
        </p:spPr>
        <p:txBody>
          <a:bodyPr anchor="ctr"/>
          <a:lstStyle/>
          <a:p>
            <a:pPr lvl="0"/>
            <a:r>
              <a:rPr lang="en-US" altLang="en-US" dirty="0"/>
              <a:t>Click to edit Master title style</a:t>
            </a:r>
          </a:p>
        </p:txBody>
      </p:sp>
      <p:sp>
        <p:nvSpPr>
          <p:cNvPr id="5127" name="Rectangle 7"/>
          <p:cNvSpPr>
            <a:spLocks noGrp="1"/>
          </p:cNvSpPr>
          <p:nvPr>
            <p:ph type="body" idx="1"/>
          </p:nvPr>
        </p:nvSpPr>
        <p:spPr>
          <a:xfrm>
            <a:off x="1066800" y="1752600"/>
            <a:ext cx="7620000" cy="4114800"/>
          </a:xfrm>
          <a:prstGeom prst="rect">
            <a:avLst/>
          </a:prstGeom>
          <a:noFill/>
          <a:ln w="9525">
            <a:noFill/>
          </a:ln>
        </p:spPr>
        <p:txBody>
          <a:bodyPr/>
          <a:lstStyle/>
          <a:p>
            <a:pPr lvl="0"/>
            <a:r>
              <a:rPr lang="en-US" altLang="en-US" dirty="0"/>
              <a:t>Click to edit Master text styles</a:t>
            </a:r>
          </a:p>
          <a:p>
            <a:pPr lvl="1"/>
            <a:r>
              <a:rPr lang="en-US" altLang="en-US" dirty="0"/>
              <a:t>Second level</a:t>
            </a:r>
          </a:p>
          <a:p>
            <a:pPr lvl="2"/>
            <a:r>
              <a:rPr lang="en-US" altLang="en-US" dirty="0"/>
              <a:t>Third level</a:t>
            </a:r>
          </a:p>
          <a:p>
            <a:pPr lvl="3"/>
            <a:r>
              <a:rPr lang="en-US" altLang="en-US" dirty="0"/>
              <a:t>Fourth level</a:t>
            </a:r>
          </a:p>
          <a:p>
            <a:pPr lvl="4"/>
            <a:r>
              <a:rPr lang="en-US" altLang="en-US" dirty="0"/>
              <a:t>Fifth level</a:t>
            </a:r>
          </a:p>
        </p:txBody>
      </p:sp>
      <p:sp>
        <p:nvSpPr>
          <p:cNvPr id="243720" name="Rectangle 8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1014413" y="6107113"/>
            <a:ext cx="1905000" cy="457200"/>
          </a:xfrm>
          <a:prstGeom prst="rect">
            <a:avLst/>
          </a:prstGeom>
          <a:noFill/>
          <a:ln w="9525">
            <a:noFill/>
            <a:miter lim="800000"/>
          </a:ln>
          <a:effectLst/>
        </p:spPr>
        <p:txBody>
          <a:bodyPr vert="horz" wrap="square" lIns="91440" tIns="45720" rIns="91440" bIns="45720" numCol="1" anchor="t" anchorCtr="0" compatLnSpc="1"/>
          <a:lstStyle>
            <a:lvl1pPr>
              <a:defRPr sz="1400" smtClean="0">
                <a:latin typeface="+mn-lt"/>
              </a:defRPr>
            </a:lvl1pPr>
          </a:lstStyle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243721" name="Rectangle 9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452813" y="6107113"/>
            <a:ext cx="2895600" cy="457200"/>
          </a:xfrm>
          <a:prstGeom prst="rect">
            <a:avLst/>
          </a:prstGeom>
          <a:noFill/>
          <a:ln w="9525">
            <a:noFill/>
            <a:miter lim="800000"/>
          </a:ln>
          <a:effectLst/>
        </p:spPr>
        <p:txBody>
          <a:bodyPr vert="horz" wrap="square" lIns="91440" tIns="45720" rIns="91440" bIns="45720" numCol="1" anchor="t" anchorCtr="0" compatLnSpc="1"/>
          <a:lstStyle>
            <a:lvl1pPr algn="ctr">
              <a:defRPr sz="1400" smtClean="0">
                <a:latin typeface="+mn-lt"/>
              </a:defRPr>
            </a:lvl1pPr>
          </a:lstStyle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243722" name="Rectangle 10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881813" y="6107113"/>
            <a:ext cx="1905000" cy="457200"/>
          </a:xfrm>
          <a:prstGeom prst="rect">
            <a:avLst/>
          </a:prstGeom>
          <a:noFill/>
          <a:ln w="9525">
            <a:noFill/>
            <a:miter lim="800000"/>
          </a:ln>
          <a:effectLst/>
        </p:spPr>
        <p:txBody>
          <a:bodyPr vert="horz" wrap="square" lIns="91440" tIns="45720" rIns="91440" bIns="45720" numCol="1" anchor="t" anchorCtr="0" compatLnSpc="1"/>
          <a:lstStyle>
            <a:lvl1pPr algn="r">
              <a:defRPr sz="1400">
                <a:latin typeface="Times New Roman" panose="02020603050405020304" pitchFamily="18" charset="0"/>
              </a:defRPr>
            </a:lvl1pPr>
          </a:lstStyle>
          <a:p>
            <a:pPr lvl="0" eaLnBrk="1" hangingPunct="1">
              <a:buNone/>
            </a:pPr>
            <a:fld id="{9A0DB2DC-4C9A-4742-B13C-FB6460FD3503}" type="slidenum">
              <a:rPr lang="en-US" dirty="0"/>
              <a:t>‹#›</a:t>
            </a:fld>
            <a:endParaRPr lang="en-US" dirty="0">
              <a:latin typeface="VNI-Times" pitchFamily="2" charset="0"/>
            </a:endParaRP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00" r:id="rId1"/>
    <p:sldLayoutId id="2147483701" r:id="rId2"/>
    <p:sldLayoutId id="2147483702" r:id="rId3"/>
    <p:sldLayoutId id="2147483703" r:id="rId4"/>
    <p:sldLayoutId id="2147483704" r:id="rId5"/>
    <p:sldLayoutId id="2147483705" r:id="rId6"/>
    <p:sldLayoutId id="2147483706" r:id="rId7"/>
    <p:sldLayoutId id="2147483707" r:id="rId8"/>
    <p:sldLayoutId id="2147483708" r:id="rId9"/>
    <p:sldLayoutId id="2147483709" r:id="rId10"/>
  </p:sldLayoutIdLst>
  <p:hf sldNum="0" hdr="0" ftr="0" dt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anose="02020603050405020304" pitchFamily="18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anose="02020603050405020304" pitchFamily="18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anose="02020603050405020304" pitchFamily="18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anose="02020603050405020304" pitchFamily="18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anose="02020603050405020304" pitchFamily="18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anose="02020603050405020304" pitchFamily="18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anose="02020603050405020304" pitchFamily="18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anose="02020603050405020304" pitchFamily="18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6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rotWithShape="0">
          <a:gsLst>
            <a:gs pos="0">
              <a:schemeClr val="bg1"/>
            </a:gs>
            <a:gs pos="100000">
              <a:srgbClr val="002850"/>
            </a:gs>
          </a:gsLst>
          <a:lin ang="5400000" scaled="1"/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7255" name="Rectangle 39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7813"/>
            <a:ext cx="8229600" cy="1139825"/>
          </a:xfrm>
          <a:prstGeom prst="rect">
            <a:avLst/>
          </a:prstGeom>
          <a:noFill/>
          <a:ln w="9525">
            <a:noFill/>
            <a:miter lim="800000"/>
          </a:ln>
          <a:effectLst/>
        </p:spPr>
        <p:txBody>
          <a:bodyPr vert="horz" wrap="square" lIns="91440" tIns="45720" rIns="91440" bIns="45720" numCol="1" anchor="ctr" anchorCtr="1" compatLnSpc="1"/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137259" name="Rectangle 4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0"/>
            <a:ext cx="8229600" cy="4530725"/>
          </a:xfrm>
          <a:prstGeom prst="rect">
            <a:avLst/>
          </a:prstGeom>
          <a:noFill/>
          <a:ln w="9525">
            <a:noFill/>
            <a:miter lim="800000"/>
          </a:ln>
          <a:effectLst/>
        </p:spPr>
        <p:txBody>
          <a:bodyPr vert="horz" wrap="square" lIns="91440" tIns="45720" rIns="91440" bIns="45720" numCol="1" anchor="t" anchorCtr="0" compatLnSpc="1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81" name="Rectangle 41"/>
          <p:cNvSpPr>
            <a:spLocks noGrp="1" noChangeArrowheads="1"/>
          </p:cNvSpPr>
          <p:nvPr>
            <p:ph type="dt" sz="quarter" idx="2"/>
          </p:nvPr>
        </p:nvSpPr>
        <p:spPr bwMode="auto">
          <a:xfrm>
            <a:off x="457200" y="6243638"/>
            <a:ext cx="2133600" cy="457200"/>
          </a:xfrm>
          <a:prstGeom prst="rect">
            <a:avLst/>
          </a:prstGeom>
          <a:noFill/>
          <a:ln>
            <a:miter lim="800000"/>
          </a:ln>
        </p:spPr>
        <p:txBody>
          <a:bodyPr vert="horz" wrap="square" lIns="91440" tIns="45720" rIns="91440" bIns="45720" numCol="1" anchor="t" anchorCtr="0" compatLnSpc="1"/>
          <a:lstStyle>
            <a:lvl1pPr>
              <a:defRPr sz="1000" smtClean="0">
                <a:effectLst>
                  <a:outerShdw blurRad="38100" dist="38100" dir="2700000" algn="tl">
                    <a:srgbClr val="000000"/>
                  </a:outerShdw>
                </a:effectLst>
                <a:latin typeface="+mn-lt"/>
              </a:defRPr>
            </a:lvl1pPr>
          </a:lstStyle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0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>
                <a:outerShdw blurRad="38100" dist="38100" dir="2700000" algn="tl">
                  <a:srgbClr val="000000"/>
                </a:outerShdw>
              </a:effectLst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82" name="Rectangle 42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miter lim="800000"/>
          </a:ln>
        </p:spPr>
        <p:txBody>
          <a:bodyPr vert="horz" wrap="square" lIns="91440" tIns="45720" rIns="91440" bIns="45720" numCol="1" anchor="t" anchorCtr="0" compatLnSpc="1"/>
          <a:lstStyle>
            <a:lvl1pPr algn="ctr">
              <a:defRPr sz="1000" smtClean="0">
                <a:effectLst>
                  <a:outerShdw blurRad="38100" dist="38100" dir="2700000" algn="tl">
                    <a:srgbClr val="000000"/>
                  </a:outerShdw>
                </a:effectLst>
                <a:latin typeface="+mn-lt"/>
              </a:defRPr>
            </a:lvl1pPr>
          </a:lstStyle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0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>
                <a:outerShdw blurRad="38100" dist="38100" dir="2700000" algn="tl">
                  <a:srgbClr val="000000"/>
                </a:outerShdw>
              </a:effectLst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83" name="Rectangle 43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3638"/>
            <a:ext cx="2133600" cy="457200"/>
          </a:xfrm>
          <a:prstGeom prst="rect">
            <a:avLst/>
          </a:prstGeom>
          <a:noFill/>
          <a:ln>
            <a:miter lim="800000"/>
          </a:ln>
        </p:spPr>
        <p:txBody>
          <a:bodyPr vert="horz" wrap="square" lIns="91440" tIns="45720" rIns="91440" bIns="45720" numCol="1" anchor="t" anchorCtr="0" compatLnSpc="1"/>
          <a:lstStyle>
            <a:lvl1pPr algn="r">
              <a:defRPr sz="1000"/>
            </a:lvl1pPr>
          </a:lstStyle>
          <a:p>
            <a:pPr lvl="0" eaLnBrk="1" hangingPunct="1">
              <a:buNone/>
            </a:pPr>
            <a:fld id="{9A0DB2DC-4C9A-4742-B13C-FB6460FD3503}" type="slidenum">
              <a:rPr lang="en-US" dirty="0">
                <a:effectLst>
                  <a:outerShdw blurRad="38100" dist="38100" dir="2700000">
                    <a:srgbClr val="C0C0C0"/>
                  </a:outerShdw>
                </a:effectLst>
                <a:latin typeface="VNI-Times" pitchFamily="2" charset="0"/>
              </a:rPr>
              <a:t>‹#›</a:t>
            </a:fld>
            <a:endParaRPr lang="en-US" dirty="0">
              <a:effectLst>
                <a:outerShdw blurRad="38100" dist="38100" dir="2700000">
                  <a:srgbClr val="C0C0C0"/>
                </a:outerShdw>
              </a:effectLst>
              <a:latin typeface="VNI-Times" pitchFamily="2" charset="0"/>
            </a:endParaRPr>
          </a:p>
        </p:txBody>
      </p:sp>
    </p:spTree>
  </p:cSld>
  <p:clrMap bg1="dk2" tx1="lt1" bg2="dk1" tx2="lt2" accent1="accent1" accent2="accent2" accent3="accent3" accent4="accent4" accent5="accent5" accent6="accent6" hlink="hlink" folHlink="folHlink"/>
  <p:sldLayoutIdLst>
    <p:sldLayoutId id="2147483711" r:id="rId1"/>
  </p:sldLayoutIdLst>
  <p:timing>
    <p:tnLst>
      <p:par>
        <p:cTn id="1" dur="indefinite" restart="never" nodeType="tmRoot"/>
      </p:par>
    </p:tnLst>
  </p:timing>
  <p:hf sldNum="0" hdr="0" ftr="0" dt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panose="020B0604020202020204" pitchFamily="34" charset="0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panose="020B0604020202020204" pitchFamily="34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panose="020B0604020202020204" pitchFamily="34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panose="020B0604020202020204" pitchFamily="34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panose="020B0604020202020204" pitchFamily="34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panose="020B0604020202020204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panose="020B0604020202020204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panose="020B0604020202020204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panose="020B0604020202020204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lr>
          <a:schemeClr val="hlink"/>
        </a:buClr>
        <a:buSzPct val="60000"/>
        <a:buFont typeface="Wingdings" panose="05000000000000000000" pitchFamily="2" charset="2"/>
        <a:buChar char="n"/>
        <a:defRPr sz="32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Arial" panose="020B0604020202020204" pitchFamily="34" charset="0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lr>
          <a:schemeClr val="tx1"/>
        </a:buClr>
        <a:buChar char="•"/>
        <a:defRPr sz="28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Arial" panose="020B0604020202020204" pitchFamily="34" charset="0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lr>
          <a:schemeClr val="accent2"/>
        </a:buClr>
        <a:buSzPct val="60000"/>
        <a:buFont typeface="Wingdings" panose="05000000000000000000" pitchFamily="2" charset="2"/>
        <a:buChar char="n"/>
        <a:defRPr sz="24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Arial" panose="020B0604020202020204" pitchFamily="34" charset="0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Char char="•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Arial" panose="020B0604020202020204" pitchFamily="34" charset="0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lr>
          <a:schemeClr val="folHlink"/>
        </a:buClr>
        <a:buSzPct val="60000"/>
        <a:buFont typeface="Wingdings" panose="05000000000000000000" pitchFamily="2" charset="2"/>
        <a:buChar char="n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Arial" panose="020B0604020202020204" pitchFamily="34" charset="0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lr>
          <a:schemeClr val="folHlink"/>
        </a:buClr>
        <a:buSzPct val="60000"/>
        <a:buFont typeface="Wingdings" panose="05000000000000000000" pitchFamily="2" charset="2"/>
        <a:buChar char="n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Arial" panose="020B0604020202020204" pitchFamily="34" charset="0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lr>
          <a:schemeClr val="folHlink"/>
        </a:buClr>
        <a:buSzPct val="60000"/>
        <a:buFont typeface="Wingdings" panose="05000000000000000000" pitchFamily="2" charset="2"/>
        <a:buChar char="n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Arial" panose="020B0604020202020204" pitchFamily="34" charset="0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lr>
          <a:schemeClr val="folHlink"/>
        </a:buClr>
        <a:buSzPct val="60000"/>
        <a:buFont typeface="Wingdings" panose="05000000000000000000" pitchFamily="2" charset="2"/>
        <a:buChar char="n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Arial" panose="020B0604020202020204" pitchFamily="34" charset="0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lr>
          <a:schemeClr val="folHlink"/>
        </a:buClr>
        <a:buSzPct val="60000"/>
        <a:buFont typeface="Wingdings" panose="05000000000000000000" pitchFamily="2" charset="2"/>
        <a:buChar char="n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Arial" panose="020B0604020202020204" pitchFamily="34" charset="0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9pPr>
    </p:otherStyle>
  </p:txStyles>
</p:sldMaster>
</file>

<file path=ppt/slideMasters/slideMaster7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rotWithShape="0">
          <a:gsLst>
            <a:gs pos="0">
              <a:srgbClr val="001847"/>
            </a:gs>
            <a:gs pos="100000">
              <a:schemeClr val="bg1"/>
            </a:gs>
          </a:gsLst>
          <a:lin ang="5400000" scaled="1"/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2838" name="Rectangle 2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28600"/>
            <a:ext cx="8229600" cy="1143000"/>
          </a:xfrm>
          <a:prstGeom prst="rect">
            <a:avLst/>
          </a:prstGeom>
          <a:noFill/>
          <a:ln w="9525">
            <a:noFill/>
            <a:miter lim="800000"/>
          </a:ln>
          <a:effectLst/>
        </p:spPr>
        <p:txBody>
          <a:bodyPr vert="horz" wrap="square" lIns="91440" tIns="45720" rIns="91440" bIns="45720" numCol="1" anchor="ctr" anchorCtr="0" compatLnSpc="1"/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7171" name="Rectangle 23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495800"/>
          </a:xfrm>
          <a:prstGeom prst="rect">
            <a:avLst/>
          </a:prstGeom>
          <a:noFill/>
          <a:ln w="9525">
            <a:noFill/>
          </a:ln>
        </p:spPr>
        <p:txBody>
          <a:bodyPr/>
          <a:lstStyle/>
          <a:p>
            <a:pPr lvl="0"/>
            <a:r>
              <a:rPr lang="en-US" altLang="en-US" dirty="0"/>
              <a:t>Click to edit Master text styles</a:t>
            </a:r>
          </a:p>
          <a:p>
            <a:pPr lvl="1"/>
            <a:r>
              <a:rPr lang="en-US" altLang="en-US" dirty="0"/>
              <a:t>Second level</a:t>
            </a:r>
          </a:p>
          <a:p>
            <a:pPr lvl="2"/>
            <a:r>
              <a:rPr lang="en-US" altLang="en-US" dirty="0"/>
              <a:t>Third level</a:t>
            </a:r>
          </a:p>
          <a:p>
            <a:pPr lvl="3"/>
            <a:r>
              <a:rPr lang="en-US" altLang="en-US" dirty="0"/>
              <a:t>Fourth level</a:t>
            </a:r>
          </a:p>
          <a:p>
            <a:pPr lvl="4"/>
            <a:r>
              <a:rPr lang="en-US" altLang="en-US" dirty="0"/>
              <a:t>Fifth level</a:t>
            </a:r>
          </a:p>
        </p:txBody>
      </p:sp>
      <p:sp>
        <p:nvSpPr>
          <p:cNvPr id="47" name="Rectangle 24"/>
          <p:cNvSpPr>
            <a:spLocks noGrp="1" noChangeArrowheads="1"/>
          </p:cNvSpPr>
          <p:nvPr>
            <p:ph type="dt" sz="quarter" idx="2"/>
          </p:nvPr>
        </p:nvSpPr>
        <p:spPr bwMode="auto">
          <a:xfrm>
            <a:off x="457200" y="6248400"/>
            <a:ext cx="2133600" cy="457200"/>
          </a:xfrm>
          <a:prstGeom prst="rect">
            <a:avLst/>
          </a:prstGeom>
          <a:noFill/>
          <a:ln>
            <a:miter lim="800000"/>
          </a:ln>
        </p:spPr>
        <p:txBody>
          <a:bodyPr vert="horz" wrap="square" lIns="91440" tIns="45720" rIns="91440" bIns="45720" numCol="1" anchor="b" anchorCtr="0" compatLnSpc="1"/>
          <a:lstStyle>
            <a:lvl1pPr>
              <a:defRPr sz="1200" smtClean="0">
                <a:effectLst>
                  <a:outerShdw blurRad="38100" dist="38100" dir="2700000" algn="tl">
                    <a:srgbClr val="000000"/>
                  </a:outerShdw>
                </a:effectLst>
                <a:latin typeface="+mn-lt"/>
              </a:defRPr>
            </a:lvl1pPr>
          </a:lstStyle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>
                <a:outerShdw blurRad="38100" dist="38100" dir="2700000" algn="tl">
                  <a:srgbClr val="000000"/>
                </a:outerShdw>
              </a:effectLst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48" name="Rectangle 25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2133600" cy="457200"/>
          </a:xfrm>
          <a:prstGeom prst="rect">
            <a:avLst/>
          </a:prstGeom>
          <a:noFill/>
          <a:ln>
            <a:miter lim="800000"/>
          </a:ln>
        </p:spPr>
        <p:txBody>
          <a:bodyPr vert="horz" wrap="square" lIns="91440" tIns="45720" rIns="91440" bIns="45720" numCol="1" anchor="b" anchorCtr="0" compatLnSpc="1"/>
          <a:lstStyle>
            <a:lvl1pPr algn="r">
              <a:defRPr sz="1200"/>
            </a:lvl1pPr>
          </a:lstStyle>
          <a:p>
            <a:pPr lvl="0" eaLnBrk="1" hangingPunct="1">
              <a:buNone/>
            </a:pPr>
            <a:fld id="{9A0DB2DC-4C9A-4742-B13C-FB6460FD3503}" type="slidenum">
              <a:rPr lang="en-US" dirty="0">
                <a:effectLst>
                  <a:outerShdw blurRad="38100" dist="38100" dir="2700000">
                    <a:srgbClr val="C0C0C0"/>
                  </a:outerShdw>
                </a:effectLst>
                <a:latin typeface="VNI-Times" pitchFamily="2" charset="0"/>
              </a:rPr>
              <a:t>‹#›</a:t>
            </a:fld>
            <a:endParaRPr lang="en-US" dirty="0">
              <a:effectLst>
                <a:outerShdw blurRad="38100" dist="38100" dir="2700000">
                  <a:srgbClr val="C0C0C0"/>
                </a:outerShdw>
              </a:effectLst>
              <a:latin typeface="VNI-Times" pitchFamily="2" charset="0"/>
            </a:endParaRPr>
          </a:p>
        </p:txBody>
      </p:sp>
      <p:sp>
        <p:nvSpPr>
          <p:cNvPr id="49" name="Rectangle 26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miter lim="800000"/>
          </a:ln>
        </p:spPr>
        <p:txBody>
          <a:bodyPr vert="horz" wrap="square" lIns="91440" tIns="45720" rIns="91440" bIns="45720" numCol="1" anchor="b" anchorCtr="0" compatLnSpc="1"/>
          <a:lstStyle>
            <a:lvl1pPr algn="ctr">
              <a:defRPr sz="1200" smtClean="0">
                <a:effectLst>
                  <a:outerShdw blurRad="38100" dist="38100" dir="2700000" algn="tl">
                    <a:srgbClr val="000000"/>
                  </a:outerShdw>
                </a:effectLst>
                <a:latin typeface="+mn-lt"/>
              </a:defRPr>
            </a:lvl1pPr>
          </a:lstStyle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>
                <a:outerShdw blurRad="38100" dist="38100" dir="2700000" algn="tl">
                  <a:srgbClr val="000000"/>
                </a:outerShdw>
              </a:effectLst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 bg1="dk2" tx1="lt1" bg2="dk1" tx2="lt2" accent1="accent1" accent2="accent2" accent3="accent3" accent4="accent4" accent5="accent5" accent6="accent6" hlink="hlink" folHlink="folHlink"/>
  <p:sldLayoutIdLst>
    <p:sldLayoutId id="2147483713" r:id="rId1"/>
  </p:sldLayoutIdLst>
  <p:timing>
    <p:tnLst>
      <p:par>
        <p:cTn id="1" dur="indefinite" restart="never" nodeType="tmRoot"/>
      </p:par>
    </p:tnLst>
  </p:timing>
  <p:hf sldNum="0" hdr="0" ftr="0" dt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panose="020B0604020202020204" pitchFamily="34" charset="0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panose="020B0604020202020204" pitchFamily="34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panose="020B0604020202020204" pitchFamily="34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panose="020B0604020202020204" pitchFamily="34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panose="020B0604020202020204" pitchFamily="34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panose="020B0604020202020204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panose="020B0604020202020204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panose="020B0604020202020204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panose="020B0604020202020204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Char char="•"/>
        <a:defRPr sz="320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Arial" panose="020B0604020202020204" pitchFamily="34" charset="0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Char char="•"/>
        <a:defRPr sz="2400">
          <a:solidFill>
            <a:schemeClr val="tx1"/>
          </a:solidFill>
          <a:latin typeface="Arial" panose="020B0604020202020204" pitchFamily="34" charset="0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Arial" panose="020B0604020202020204" pitchFamily="34" charset="0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Char char="•"/>
        <a:defRPr sz="2000">
          <a:solidFill>
            <a:schemeClr val="tx1"/>
          </a:solidFill>
          <a:latin typeface="Arial" panose="020B0604020202020204" pitchFamily="34" charset="0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lr>
          <a:schemeClr val="tx2"/>
        </a:buClr>
        <a:buChar char="•"/>
        <a:defRPr sz="2000">
          <a:solidFill>
            <a:schemeClr val="tx1"/>
          </a:solidFill>
          <a:latin typeface="Arial" panose="020B0604020202020204" pitchFamily="34" charset="0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lr>
          <a:schemeClr val="tx2"/>
        </a:buClr>
        <a:buChar char="•"/>
        <a:defRPr sz="2000">
          <a:solidFill>
            <a:schemeClr val="tx1"/>
          </a:solidFill>
          <a:latin typeface="Arial" panose="020B0604020202020204" pitchFamily="34" charset="0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lr>
          <a:schemeClr val="tx2"/>
        </a:buClr>
        <a:buChar char="•"/>
        <a:defRPr sz="2000">
          <a:solidFill>
            <a:schemeClr val="tx1"/>
          </a:solidFill>
          <a:latin typeface="Arial" panose="020B0604020202020204" pitchFamily="34" charset="0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lr>
          <a:schemeClr val="tx2"/>
        </a:buClr>
        <a:buChar char="•"/>
        <a:defRPr sz="2000">
          <a:solidFill>
            <a:schemeClr val="tx1"/>
          </a:solidFill>
          <a:latin typeface="Arial" panose="020B0604020202020204" pitchFamily="34" charset="0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9pPr>
    </p:otherStyle>
  </p:txStyles>
</p:sldMaster>
</file>

<file path=ppt/slideMasters/slideMaster8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Rectangle 137"/>
          <p:cNvSpPr>
            <a:spLocks noGrp="1"/>
          </p:cNvSpPr>
          <p:nvPr>
            <p:ph type="title"/>
          </p:nvPr>
        </p:nvSpPr>
        <p:spPr>
          <a:xfrm>
            <a:off x="685800" y="301625"/>
            <a:ext cx="7772400" cy="1462088"/>
          </a:xfrm>
          <a:prstGeom prst="rect">
            <a:avLst/>
          </a:prstGeom>
          <a:noFill/>
          <a:ln w="9525">
            <a:noFill/>
          </a:ln>
        </p:spPr>
        <p:txBody>
          <a:bodyPr anchor="ctr"/>
          <a:lstStyle/>
          <a:p>
            <a:pPr lvl="0"/>
            <a:r>
              <a:rPr lang="en-US" altLang="en-US" dirty="0"/>
              <a:t>Click to edit Master title style</a:t>
            </a:r>
          </a:p>
        </p:txBody>
      </p:sp>
      <p:sp>
        <p:nvSpPr>
          <p:cNvPr id="8195" name="Rectangle 138"/>
          <p:cNvSpPr>
            <a:spLocks noGrp="1"/>
          </p:cNvSpPr>
          <p:nvPr>
            <p:ph type="body" idx="1"/>
          </p:nvPr>
        </p:nvSpPr>
        <p:spPr>
          <a:xfrm>
            <a:off x="685800" y="1981200"/>
            <a:ext cx="7772400" cy="4114800"/>
          </a:xfrm>
          <a:prstGeom prst="rect">
            <a:avLst/>
          </a:prstGeom>
          <a:noFill/>
          <a:ln w="9525">
            <a:noFill/>
          </a:ln>
        </p:spPr>
        <p:txBody>
          <a:bodyPr/>
          <a:lstStyle/>
          <a:p>
            <a:pPr lvl="0"/>
            <a:r>
              <a:rPr lang="en-US" altLang="en-US" dirty="0"/>
              <a:t>Click to edit Master text styles</a:t>
            </a:r>
          </a:p>
          <a:p>
            <a:pPr lvl="1"/>
            <a:r>
              <a:rPr lang="en-US" altLang="en-US" dirty="0"/>
              <a:t>Second level</a:t>
            </a:r>
          </a:p>
          <a:p>
            <a:pPr lvl="2"/>
            <a:r>
              <a:rPr lang="en-US" altLang="en-US" dirty="0"/>
              <a:t>Third level</a:t>
            </a:r>
          </a:p>
          <a:p>
            <a:pPr lvl="3"/>
            <a:r>
              <a:rPr lang="en-US" altLang="en-US" dirty="0"/>
              <a:t>Fourth level</a:t>
            </a:r>
          </a:p>
          <a:p>
            <a:pPr lvl="4"/>
            <a:r>
              <a:rPr lang="en-US" altLang="en-US" dirty="0"/>
              <a:t>Fifth level</a:t>
            </a:r>
          </a:p>
        </p:txBody>
      </p:sp>
      <p:sp>
        <p:nvSpPr>
          <p:cNvPr id="275" name="Rectangle 137"/>
          <p:cNvSpPr>
            <a:spLocks noGrp="1" noChangeArrowheads="1"/>
          </p:cNvSpPr>
          <p:nvPr>
            <p:ph type="dt" sz="quarter" idx="2"/>
          </p:nvPr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miter lim="800000"/>
          </a:ln>
        </p:spPr>
        <p:txBody>
          <a:bodyPr vert="horz" wrap="square" lIns="91440" tIns="45720" rIns="91440" bIns="45720" numCol="1" anchor="t" anchorCtr="0" compatLnSpc="1"/>
          <a:lstStyle>
            <a:lvl1pPr>
              <a:defRPr sz="1400" smtClean="0">
                <a:latin typeface="+mn-lt"/>
              </a:defRPr>
            </a:lvl1pPr>
          </a:lstStyle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276" name="Rectangle 138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miter lim="800000"/>
          </a:ln>
        </p:spPr>
        <p:txBody>
          <a:bodyPr vert="horz" wrap="square" lIns="91440" tIns="45720" rIns="91440" bIns="45720" numCol="1" anchor="t" anchorCtr="0" compatLnSpc="1"/>
          <a:lstStyle>
            <a:lvl1pPr algn="ctr">
              <a:defRPr sz="1400" smtClean="0">
                <a:latin typeface="+mn-lt"/>
              </a:defRPr>
            </a:lvl1pPr>
          </a:lstStyle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1400" b="0" i="0" u="none" strike="noStrike" kern="1200" cap="none" spc="0" normalizeH="0" baseline="0" noProof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277" name="Rectangle 139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1905000" cy="457200"/>
          </a:xfrm>
          <a:prstGeom prst="rect">
            <a:avLst/>
          </a:prstGeom>
          <a:noFill/>
          <a:ln>
            <a:miter lim="800000"/>
          </a:ln>
        </p:spPr>
        <p:txBody>
          <a:bodyPr vert="horz" wrap="square" lIns="91440" tIns="45720" rIns="91440" bIns="45720" numCol="1" anchor="t" anchorCtr="0" compatLnSpc="1"/>
          <a:lstStyle>
            <a:lvl1pPr algn="r">
              <a:defRPr sz="1400"/>
            </a:lvl1pPr>
          </a:lstStyle>
          <a:p>
            <a:pPr lvl="0" eaLnBrk="1" hangingPunct="1">
              <a:buNone/>
            </a:pPr>
            <a:fld id="{9A0DB2DC-4C9A-4742-B13C-FB6460FD3503}" type="slidenum">
              <a:rPr lang="en-US" dirty="0">
                <a:latin typeface="VNI-Times" pitchFamily="2" charset="0"/>
              </a:rPr>
              <a:t>‹#›</a:t>
            </a:fld>
            <a:endParaRPr lang="en-US" dirty="0">
              <a:latin typeface="VNI-Times" pitchFamily="2" charset="0"/>
            </a:endParaRPr>
          </a:p>
        </p:txBody>
      </p:sp>
    </p:spTree>
  </p:cSld>
  <p:clrMap bg1="dk2" tx1="lt1" bg2="dk1" tx2="lt2" accent1="accent1" accent2="accent2" accent3="accent3" accent4="accent4" accent5="accent5" accent6="accent6" hlink="hlink" folHlink="folHlink"/>
  <p:sldLayoutIdLst>
    <p:sldLayoutId id="2147483715" r:id="rId1"/>
  </p:sldLayoutIdLst>
  <p:hf sldNum="0" hdr="0" ftr="0" dt="0"/>
  <p:txStyles>
    <p:titleStyle>
      <a:lvl1pPr algn="l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  <a:ea typeface="+mj-ea"/>
          <a:cs typeface="+mj-cs"/>
        </a:defRPr>
      </a:lvl1pPr>
      <a:lvl2pPr algn="l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 Black" panose="020B0A04020102020204" pitchFamily="34" charset="0"/>
        </a:defRPr>
      </a:lvl2pPr>
      <a:lvl3pPr algn="l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 Black" panose="020B0A04020102020204" pitchFamily="34" charset="0"/>
        </a:defRPr>
      </a:lvl3pPr>
      <a:lvl4pPr algn="l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 Black" panose="020B0A04020102020204" pitchFamily="34" charset="0"/>
        </a:defRPr>
      </a:lvl4pPr>
      <a:lvl5pPr algn="l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 Black" panose="020B0A04020102020204" pitchFamily="34" charset="0"/>
        </a:defRPr>
      </a:lvl5pPr>
      <a:lvl6pPr marL="457200" algn="l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 Black" panose="020B0A04020102020204" pitchFamily="34" charset="0"/>
        </a:defRPr>
      </a:lvl6pPr>
      <a:lvl7pPr marL="914400" algn="l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 Black" panose="020B0A04020102020204" pitchFamily="34" charset="0"/>
        </a:defRPr>
      </a:lvl7pPr>
      <a:lvl8pPr marL="1371600" algn="l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 Black" panose="020B0A04020102020204" pitchFamily="34" charset="0"/>
        </a:defRPr>
      </a:lvl8pPr>
      <a:lvl9pPr marL="1828800" algn="l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 Black" panose="020B0A04020102020204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lr>
          <a:schemeClr val="hlink"/>
        </a:buClr>
        <a:buChar char="•"/>
        <a:defRPr sz="320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lr>
          <a:schemeClr val="folHlink"/>
        </a:buClr>
        <a:buChar char="•"/>
        <a:defRPr sz="2800">
          <a:solidFill>
            <a:schemeClr val="tx1"/>
          </a:solidFill>
          <a:latin typeface="Arial" panose="020B0604020202020204" pitchFamily="34" charset="0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Arial" panose="020B0604020202020204" pitchFamily="34" charset="0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Times New Roman" panose="02020603050405020304" pitchFamily="18" charset="0"/>
        <a:buChar char="−"/>
        <a:defRPr sz="2000">
          <a:solidFill>
            <a:schemeClr val="tx1"/>
          </a:solidFill>
          <a:latin typeface="Arial" panose="020B0604020202020204" pitchFamily="34" charset="0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Times New Roman" panose="02020603050405020304" pitchFamily="18" charset="0"/>
        <a:buChar char="–"/>
        <a:defRPr sz="2000">
          <a:solidFill>
            <a:schemeClr val="tx1"/>
          </a:solidFill>
          <a:latin typeface="Arial" panose="020B0604020202020204" pitchFamily="34" charset="0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Font typeface="Times New Roman" panose="02020603050405020304" pitchFamily="18" charset="0"/>
        <a:buChar char="–"/>
        <a:defRPr sz="2000">
          <a:solidFill>
            <a:schemeClr val="tx1"/>
          </a:solidFill>
          <a:latin typeface="Arial" panose="020B0604020202020204" pitchFamily="34" charset="0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Font typeface="Times New Roman" panose="02020603050405020304" pitchFamily="18" charset="0"/>
        <a:buChar char="–"/>
        <a:defRPr sz="2000">
          <a:solidFill>
            <a:schemeClr val="tx1"/>
          </a:solidFill>
          <a:latin typeface="Arial" panose="020B0604020202020204" pitchFamily="34" charset="0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Font typeface="Times New Roman" panose="02020603050405020304" pitchFamily="18" charset="0"/>
        <a:buChar char="–"/>
        <a:defRPr sz="2000">
          <a:solidFill>
            <a:schemeClr val="tx1"/>
          </a:solidFill>
          <a:latin typeface="Arial" panose="020B0604020202020204" pitchFamily="34" charset="0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Font typeface="Times New Roman" panose="02020603050405020304" pitchFamily="18" charset="0"/>
        <a:buChar char="–"/>
        <a:defRPr sz="2000">
          <a:solidFill>
            <a:schemeClr val="tx1"/>
          </a:solidFill>
          <a:latin typeface="Arial" panose="020B0604020202020204" pitchFamily="34" charset="0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5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GIF"/><Relationship Id="rId2" Type="http://schemas.openxmlformats.org/officeDocument/2006/relationships/audio" Target="../media/audio1.wav"/><Relationship Id="rId1" Type="http://schemas.openxmlformats.org/officeDocument/2006/relationships/slideLayout" Target="../slideLayouts/slideLayout35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GIF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GIF"/><Relationship Id="rId2" Type="http://schemas.openxmlformats.org/officeDocument/2006/relationships/audio" Target="../media/audio1.wav"/><Relationship Id="rId1" Type="http://schemas.openxmlformats.org/officeDocument/2006/relationships/slideLayout" Target="../slideLayouts/slideLayout35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5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GIF"/><Relationship Id="rId2" Type="http://schemas.openxmlformats.org/officeDocument/2006/relationships/audio" Target="../media/audio1.wav"/><Relationship Id="rId1" Type="http://schemas.openxmlformats.org/officeDocument/2006/relationships/slideLayout" Target="../slideLayouts/slideLayout35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5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GIF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5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GIF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GIF"/><Relationship Id="rId2" Type="http://schemas.openxmlformats.org/officeDocument/2006/relationships/audio" Target="../media/audio1.wav"/><Relationship Id="rId1" Type="http://schemas.openxmlformats.org/officeDocument/2006/relationships/slideLayout" Target="../slideLayouts/slideLayout23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GIF"/><Relationship Id="rId2" Type="http://schemas.openxmlformats.org/officeDocument/2006/relationships/audio" Target="../media/audio1.wav"/><Relationship Id="rId1" Type="http://schemas.openxmlformats.org/officeDocument/2006/relationships/slideLayout" Target="../slideLayouts/slideLayout23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audio" Target="file:///C:\WINDOWS\MEDIA\TADA.WAV" TargetMode="External"/><Relationship Id="rId7" Type="http://schemas.openxmlformats.org/officeDocument/2006/relationships/image" Target="../media/image7.png"/><Relationship Id="rId2" Type="http://schemas.microsoft.com/office/2007/relationships/media" Target="file:///C:\WINDOWS\MEDIA\TADA.WAV" TargetMode="External"/><Relationship Id="rId1" Type="http://schemas.openxmlformats.org/officeDocument/2006/relationships/audio" Target="../media/audio2.wav"/><Relationship Id="rId6" Type="http://schemas.openxmlformats.org/officeDocument/2006/relationships/image" Target="../media/image6.GIF"/><Relationship Id="rId5" Type="http://schemas.openxmlformats.org/officeDocument/2006/relationships/image" Target="../media/image5.GIF"/><Relationship Id="rId4" Type="http://schemas.openxmlformats.org/officeDocument/2006/relationships/slideLayout" Target="../slideLayouts/slideLayout4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3"/>
          <a:stretch>
            <a:fillRect/>
          </a:stretch>
        </p:blipFill>
        <p:spPr>
          <a:xfrm>
            <a:off x="22412" y="13447"/>
            <a:ext cx="9144000" cy="6165851"/>
          </a:xfrm>
          <a:prstGeom prst="rect">
            <a:avLst/>
          </a:prstGeom>
        </p:spPr>
      </p:pic>
      <p:sp>
        <p:nvSpPr>
          <p:cNvPr id="7" name="Text Box 6"/>
          <p:cNvSpPr txBox="1"/>
          <p:nvPr/>
        </p:nvSpPr>
        <p:spPr>
          <a:xfrm>
            <a:off x="33618" y="6179298"/>
            <a:ext cx="9121588" cy="584775"/>
          </a:xfrm>
          <a:prstGeom prst="rect">
            <a:avLst/>
          </a:prstGeom>
          <a:solidFill>
            <a:srgbClr val="CC99FF"/>
          </a:solidFill>
        </p:spPr>
        <p:txBody>
          <a:bodyPr wrap="square" rtlCol="0">
            <a:spAutoFit/>
          </a:bodyPr>
          <a:lstStyle/>
          <a:p>
            <a:pPr algn="l"/>
            <a:r>
              <a:rPr lang="en-US" sz="3200" b="1" dirty="0" err="1" smtClean="0">
                <a:ln/>
                <a:solidFill>
                  <a:schemeClr val="accent6">
                    <a:lumMod val="25000"/>
                  </a:schemeClr>
                </a:solidFill>
                <a:effectLst>
                  <a:outerShdw blurRad="38100" dist="25400" dir="5400000" algn="ctr" rotWithShape="0">
                    <a:srgbClr val="6E747A">
                      <a:alpha val="43000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Giáo</a:t>
            </a:r>
            <a:r>
              <a:rPr lang="en-US" sz="3200" b="1" dirty="0" smtClean="0">
                <a:ln/>
                <a:solidFill>
                  <a:schemeClr val="accent6">
                    <a:lumMod val="25000"/>
                  </a:schemeClr>
                </a:solidFill>
                <a:effectLst>
                  <a:outerShdw blurRad="38100" dist="25400" dir="5400000" algn="ctr" rotWithShape="0">
                    <a:srgbClr val="6E747A">
                      <a:alpha val="43000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ln/>
                <a:solidFill>
                  <a:schemeClr val="accent6">
                    <a:lumMod val="25000"/>
                  </a:schemeClr>
                </a:solidFill>
                <a:effectLst>
                  <a:outerShdw blurRad="38100" dist="25400" dir="5400000" algn="ctr" rotWithShape="0">
                    <a:srgbClr val="6E747A">
                      <a:alpha val="43000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Viên</a:t>
            </a:r>
            <a:r>
              <a:rPr lang="en-US" sz="3200" b="1" dirty="0">
                <a:ln/>
                <a:solidFill>
                  <a:schemeClr val="accent6">
                    <a:lumMod val="25000"/>
                  </a:schemeClr>
                </a:solidFill>
                <a:effectLst>
                  <a:outerShdw blurRad="38100" dist="25400" dir="5400000" algn="ctr" rotWithShape="0">
                    <a:srgbClr val="6E747A">
                      <a:alpha val="43000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 smtClean="0">
                <a:ln/>
                <a:solidFill>
                  <a:schemeClr val="accent6">
                    <a:lumMod val="25000"/>
                  </a:schemeClr>
                </a:solidFill>
                <a:effectLst>
                  <a:outerShdw blurRad="38100" dist="25400" dir="5400000" algn="ctr" rotWithShape="0">
                    <a:srgbClr val="6E747A">
                      <a:alpha val="43000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Toán</a:t>
            </a:r>
            <a:r>
              <a:rPr lang="en-US" sz="3200" b="1" dirty="0" smtClean="0">
                <a:ln/>
                <a:solidFill>
                  <a:schemeClr val="accent6">
                    <a:lumMod val="25000"/>
                  </a:schemeClr>
                </a:solidFill>
                <a:effectLst>
                  <a:outerShdw blurRad="38100" dist="25400" dir="5400000" algn="ctr" rotWithShape="0">
                    <a:srgbClr val="6E747A">
                      <a:alpha val="43000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:</a:t>
            </a:r>
            <a:endParaRPr lang="en-US" sz="3200" b="1" dirty="0">
              <a:ln/>
              <a:solidFill>
                <a:schemeClr val="accent6">
                  <a:lumMod val="25000"/>
                </a:schemeClr>
              </a:solidFill>
              <a:effectLst>
                <a:outerShdw blurRad="38100" dist="25400" dir="5400000" algn="ctr" rotWithShape="0">
                  <a:srgbClr val="6E747A">
                    <a:alpha val="43000"/>
                  </a:srgbClr>
                </a:outerShdw>
              </a:effectLst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89907807"/>
      </p:ext>
    </p:extLst>
  </p:cSld>
  <p:clrMapOvr>
    <a:masterClrMapping/>
  </p:clrMapOvr>
  <p:transition/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0292" name="Rectangle 4"/>
          <p:cNvSpPr/>
          <p:nvPr/>
        </p:nvSpPr>
        <p:spPr>
          <a:xfrm>
            <a:off x="228600" y="152400"/>
            <a:ext cx="8610600" cy="990600"/>
          </a:xfrm>
          <a:prstGeom prst="rect">
            <a:avLst/>
          </a:prstGeom>
          <a:noFill/>
          <a:ln w="9525">
            <a:noFill/>
          </a:ln>
        </p:spPr>
        <p:txBody>
          <a:bodyPr anchor="ctr"/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algn="ctr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vi-VN" altLang="en-US" sz="3200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PHƯƠNG </a:t>
            </a:r>
            <a:r>
              <a:rPr lang="vi-VN" alt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TRÌNH TÍCH</a:t>
            </a:r>
            <a:endParaRPr lang="en-US" altLang="en-US" sz="3200" dirty="0">
              <a:solidFill>
                <a:srgbClr val="FF0000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140294" name="Text Box 6"/>
          <p:cNvSpPr txBox="1"/>
          <p:nvPr/>
        </p:nvSpPr>
        <p:spPr>
          <a:xfrm>
            <a:off x="609600" y="1066800"/>
            <a:ext cx="5486400" cy="5191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800" b="1" dirty="0">
                <a:solidFill>
                  <a:srgbClr val="33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1. </a:t>
            </a:r>
            <a:r>
              <a:rPr lang="vi-VN" altLang="en-US" sz="2800" b="1" u="sng" dirty="0">
                <a:solidFill>
                  <a:srgbClr val="33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Phương trình tích v</a:t>
            </a:r>
            <a:r>
              <a:rPr lang="vi-VN" altLang="en-US" sz="2800" b="1" u="sng" dirty="0">
                <a:solidFill>
                  <a:srgbClr val="3333CC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vi-VN" altLang="en-US" sz="2800" b="1" u="sng" dirty="0">
                <a:solidFill>
                  <a:srgbClr val="33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cách giải </a:t>
            </a:r>
            <a:endParaRPr lang="en-US" altLang="en-US" sz="2800" b="1" i="1" dirty="0">
              <a:solidFill>
                <a:srgbClr val="FF0000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140309" name="Rectangle 21"/>
          <p:cNvSpPr/>
          <p:nvPr/>
        </p:nvSpPr>
        <p:spPr>
          <a:xfrm>
            <a:off x="1143000" y="1600200"/>
            <a:ext cx="1371600" cy="4730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500" b="1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a. </a:t>
            </a:r>
            <a:r>
              <a:rPr lang="en-US" altLang="en-US" sz="2500" b="1" u="sng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Ví dụ:</a:t>
            </a:r>
            <a:endParaRPr lang="en-US" altLang="en-US" sz="2500" u="sng" dirty="0">
              <a:solidFill>
                <a:srgbClr val="009999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14341" name="Text Box 27"/>
          <p:cNvSpPr txBox="1"/>
          <p:nvPr/>
        </p:nvSpPr>
        <p:spPr>
          <a:xfrm>
            <a:off x="1066800" y="2209800"/>
            <a:ext cx="38862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GB" altLang="en-US" sz="18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14342" name="Text Box 28"/>
          <p:cNvSpPr txBox="1"/>
          <p:nvPr/>
        </p:nvSpPr>
        <p:spPr>
          <a:xfrm>
            <a:off x="990600" y="2209800"/>
            <a:ext cx="41148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GB" altLang="en-US" sz="18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14343" name="Text Box 44"/>
          <p:cNvSpPr txBox="1"/>
          <p:nvPr/>
        </p:nvSpPr>
        <p:spPr>
          <a:xfrm>
            <a:off x="762000" y="2743200"/>
            <a:ext cx="51816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GB" altLang="en-US" sz="18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14344" name="Text Box 64"/>
          <p:cNvSpPr txBox="1"/>
          <p:nvPr/>
        </p:nvSpPr>
        <p:spPr>
          <a:xfrm>
            <a:off x="990600" y="4724400"/>
            <a:ext cx="54102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GB" altLang="en-US" sz="18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pic>
        <p:nvPicPr>
          <p:cNvPr id="140460" name="Picture 172" descr="QUESTINC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557838" y="2209800"/>
            <a:ext cx="776287" cy="1066800"/>
          </a:xfrm>
          <a:prstGeom prst="rect">
            <a:avLst/>
          </a:prstGeom>
          <a:noFill/>
          <a:ln w="9525">
            <a:noFill/>
          </a:ln>
        </p:spPr>
      </p:pic>
      <p:grpSp>
        <p:nvGrpSpPr>
          <p:cNvPr id="2" name="Group 177"/>
          <p:cNvGrpSpPr/>
          <p:nvPr/>
        </p:nvGrpSpPr>
        <p:grpSpPr>
          <a:xfrm>
            <a:off x="1600200" y="2057400"/>
            <a:ext cx="3819525" cy="1681163"/>
            <a:chOff x="1008" y="1296"/>
            <a:chExt cx="2406" cy="1059"/>
          </a:xfrm>
        </p:grpSpPr>
        <p:sp>
          <p:nvSpPr>
            <p:cNvPr id="14348" name="Text Box 173"/>
            <p:cNvSpPr txBox="1"/>
            <p:nvPr/>
          </p:nvSpPr>
          <p:spPr>
            <a:xfrm>
              <a:off x="1014" y="1296"/>
              <a:ext cx="1344" cy="288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lstStyle>
              <a:lvl1pPr marL="342900" indent="-3429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70000"/>
                <a:buFont typeface="Wingdings" panose="05000000000000000000" pitchFamily="2" charset="2"/>
                <a:buChar char="l"/>
                <a:defRPr sz="30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692150" indent="-34798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70000"/>
                <a:buFont typeface="Wingdings" panose="05000000000000000000" pitchFamily="2" charset="2"/>
                <a:buChar char="l"/>
                <a:defRPr sz="2600">
                  <a:solidFill>
                    <a:schemeClr val="tx1"/>
                  </a:solidFill>
                  <a:latin typeface="+mn-lt"/>
                </a:defRPr>
              </a:lvl2pPr>
              <a:lvl3pPr marL="987425" indent="-294005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SzPct val="70000"/>
                <a:buFont typeface="Wingdings" panose="05000000000000000000" pitchFamily="2" charset="2"/>
                <a:buChar char="l"/>
                <a:defRPr sz="2300">
                  <a:solidFill>
                    <a:schemeClr val="tx1"/>
                  </a:solidFill>
                  <a:latin typeface="+mn-lt"/>
                </a:defRPr>
              </a:lvl3pPr>
              <a:lvl4pPr marL="1281430" indent="-2921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75000"/>
                <a:buFont typeface="Wingdings" panose="05000000000000000000" pitchFamily="2" charset="2"/>
                <a:buChar char="§"/>
                <a:defRPr sz="2000">
                  <a:solidFill>
                    <a:schemeClr val="tx1"/>
                  </a:solidFill>
                  <a:latin typeface="+mn-lt"/>
                </a:defRPr>
              </a:lvl4pPr>
              <a:lvl5pPr marL="1598930" indent="-31623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80000"/>
                <a:buFont typeface="Wingdings" panose="05000000000000000000" pitchFamily="2" charset="2"/>
                <a:buChar char="§"/>
                <a:defRPr sz="2000">
                  <a:solidFill>
                    <a:schemeClr val="tx1"/>
                  </a:solidFill>
                  <a:latin typeface="+mn-lt"/>
                </a:defRPr>
              </a:lvl5pPr>
            </a:lstStyle>
            <a:p>
              <a:pPr marL="0" lvl="0" indent="0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24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 a) x(x + 5) = 0</a:t>
              </a:r>
              <a:endParaRPr lang="en-US" altLang="en-US" sz="2400" dirty="0">
                <a:solidFill>
                  <a:srgbClr val="006600"/>
                </a:solidFill>
                <a:latin typeface="Times New Roman" panose="02020603050405020304" pitchFamily="18" charset="0"/>
                <a:ea typeface="Times New Roman" panose="02020603050405020304" pitchFamily="18" charset="0"/>
              </a:endParaRPr>
            </a:p>
          </p:txBody>
        </p:sp>
        <p:sp>
          <p:nvSpPr>
            <p:cNvPr id="14349" name="Text Box 174"/>
            <p:cNvSpPr txBox="1"/>
            <p:nvPr/>
          </p:nvSpPr>
          <p:spPr>
            <a:xfrm>
              <a:off x="1014" y="1803"/>
              <a:ext cx="2382" cy="288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lstStyle>
              <a:lvl1pPr marL="342900" indent="-3429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70000"/>
                <a:buFont typeface="Wingdings" panose="05000000000000000000" pitchFamily="2" charset="2"/>
                <a:buChar char="l"/>
                <a:defRPr sz="30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692150" indent="-34798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70000"/>
                <a:buFont typeface="Wingdings" panose="05000000000000000000" pitchFamily="2" charset="2"/>
                <a:buChar char="l"/>
                <a:defRPr sz="2600">
                  <a:solidFill>
                    <a:schemeClr val="tx1"/>
                  </a:solidFill>
                  <a:latin typeface="+mn-lt"/>
                </a:defRPr>
              </a:lvl2pPr>
              <a:lvl3pPr marL="987425" indent="-294005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SzPct val="70000"/>
                <a:buFont typeface="Wingdings" panose="05000000000000000000" pitchFamily="2" charset="2"/>
                <a:buChar char="l"/>
                <a:defRPr sz="2300">
                  <a:solidFill>
                    <a:schemeClr val="tx1"/>
                  </a:solidFill>
                  <a:latin typeface="+mn-lt"/>
                </a:defRPr>
              </a:lvl3pPr>
              <a:lvl4pPr marL="1281430" indent="-2921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75000"/>
                <a:buFont typeface="Wingdings" panose="05000000000000000000" pitchFamily="2" charset="2"/>
                <a:buChar char="§"/>
                <a:defRPr sz="2000">
                  <a:solidFill>
                    <a:schemeClr val="tx1"/>
                  </a:solidFill>
                  <a:latin typeface="+mn-lt"/>
                </a:defRPr>
              </a:lvl4pPr>
              <a:lvl5pPr marL="1598930" indent="-31623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80000"/>
                <a:buFont typeface="Wingdings" panose="05000000000000000000" pitchFamily="2" charset="2"/>
                <a:buChar char="§"/>
                <a:defRPr sz="2000">
                  <a:solidFill>
                    <a:schemeClr val="tx1"/>
                  </a:solidFill>
                  <a:latin typeface="+mn-lt"/>
                </a:defRPr>
              </a:lvl5pPr>
            </a:lstStyle>
            <a:p>
              <a:pPr marL="0" lvl="0" indent="0" eaLnBrk="1" hangingPunct="1">
                <a:spcBef>
                  <a:spcPct val="50000"/>
                </a:spcBef>
                <a:buClrTx/>
                <a:buSzTx/>
                <a:buFontTx/>
                <a:buNone/>
              </a:pPr>
              <a:r>
                <a:rPr lang="en-US" altLang="en-US" sz="24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 c) (x + 1)(2x – 3) = 0</a:t>
              </a:r>
              <a:endParaRPr lang="en-US" altLang="en-US" sz="2400" dirty="0">
                <a:solidFill>
                  <a:srgbClr val="006600"/>
                </a:solidFill>
                <a:latin typeface="Times New Roman" panose="02020603050405020304" pitchFamily="18" charset="0"/>
                <a:ea typeface="Times New Roman" panose="02020603050405020304" pitchFamily="18" charset="0"/>
              </a:endParaRPr>
            </a:p>
          </p:txBody>
        </p:sp>
        <p:sp>
          <p:nvSpPr>
            <p:cNvPr id="14350" name="Text Box 175"/>
            <p:cNvSpPr txBox="1"/>
            <p:nvPr/>
          </p:nvSpPr>
          <p:spPr>
            <a:xfrm>
              <a:off x="1014" y="1548"/>
              <a:ext cx="2400" cy="288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lstStyle>
              <a:lvl1pPr marL="342900" indent="-3429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70000"/>
                <a:buFont typeface="Wingdings" panose="05000000000000000000" pitchFamily="2" charset="2"/>
                <a:buChar char="l"/>
                <a:defRPr sz="30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692150" indent="-34798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70000"/>
                <a:buFont typeface="Wingdings" panose="05000000000000000000" pitchFamily="2" charset="2"/>
                <a:buChar char="l"/>
                <a:defRPr sz="2600">
                  <a:solidFill>
                    <a:schemeClr val="tx1"/>
                  </a:solidFill>
                  <a:latin typeface="+mn-lt"/>
                </a:defRPr>
              </a:lvl2pPr>
              <a:lvl3pPr marL="987425" indent="-294005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SzPct val="70000"/>
                <a:buFont typeface="Wingdings" panose="05000000000000000000" pitchFamily="2" charset="2"/>
                <a:buChar char="l"/>
                <a:defRPr sz="2300">
                  <a:solidFill>
                    <a:schemeClr val="tx1"/>
                  </a:solidFill>
                  <a:latin typeface="+mn-lt"/>
                </a:defRPr>
              </a:lvl3pPr>
              <a:lvl4pPr marL="1281430" indent="-2921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75000"/>
                <a:buFont typeface="Wingdings" panose="05000000000000000000" pitchFamily="2" charset="2"/>
                <a:buChar char="§"/>
                <a:defRPr sz="2000">
                  <a:solidFill>
                    <a:schemeClr val="tx1"/>
                  </a:solidFill>
                  <a:latin typeface="+mn-lt"/>
                </a:defRPr>
              </a:lvl4pPr>
              <a:lvl5pPr marL="1598930" indent="-31623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80000"/>
                <a:buFont typeface="Wingdings" panose="05000000000000000000" pitchFamily="2" charset="2"/>
                <a:buChar char="§"/>
                <a:defRPr sz="2000">
                  <a:solidFill>
                    <a:schemeClr val="tx1"/>
                  </a:solidFill>
                  <a:latin typeface="+mn-lt"/>
                </a:defRPr>
              </a:lvl5pPr>
            </a:lstStyle>
            <a:p>
              <a:pPr marL="0" lvl="0" indent="0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24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 b) (x – 1)(x + 1)(2x – 1) = 0</a:t>
              </a:r>
              <a:endParaRPr lang="en-US" altLang="en-US" sz="2400" dirty="0">
                <a:solidFill>
                  <a:srgbClr val="006600"/>
                </a:solidFill>
                <a:latin typeface="Times New Roman" panose="02020603050405020304" pitchFamily="18" charset="0"/>
                <a:ea typeface="Times New Roman" panose="02020603050405020304" pitchFamily="18" charset="0"/>
              </a:endParaRPr>
            </a:p>
          </p:txBody>
        </p:sp>
        <p:sp>
          <p:nvSpPr>
            <p:cNvPr id="14351" name="Text Box 176"/>
            <p:cNvSpPr txBox="1"/>
            <p:nvPr/>
          </p:nvSpPr>
          <p:spPr>
            <a:xfrm>
              <a:off x="1008" y="2067"/>
              <a:ext cx="2136" cy="288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lstStyle>
              <a:lvl1pPr marL="342900" indent="-3429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70000"/>
                <a:buFont typeface="Wingdings" panose="05000000000000000000" pitchFamily="2" charset="2"/>
                <a:buChar char="l"/>
                <a:defRPr sz="30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692150" indent="-34798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70000"/>
                <a:buFont typeface="Wingdings" panose="05000000000000000000" pitchFamily="2" charset="2"/>
                <a:buChar char="l"/>
                <a:defRPr sz="2600">
                  <a:solidFill>
                    <a:schemeClr val="tx1"/>
                  </a:solidFill>
                  <a:latin typeface="+mn-lt"/>
                </a:defRPr>
              </a:lvl2pPr>
              <a:lvl3pPr marL="987425" indent="-294005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SzPct val="70000"/>
                <a:buFont typeface="Wingdings" panose="05000000000000000000" pitchFamily="2" charset="2"/>
                <a:buChar char="l"/>
                <a:defRPr sz="2300">
                  <a:solidFill>
                    <a:schemeClr val="tx1"/>
                  </a:solidFill>
                  <a:latin typeface="+mn-lt"/>
                </a:defRPr>
              </a:lvl3pPr>
              <a:lvl4pPr marL="1281430" indent="-2921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75000"/>
                <a:buFont typeface="Wingdings" panose="05000000000000000000" pitchFamily="2" charset="2"/>
                <a:buChar char="§"/>
                <a:defRPr sz="2000">
                  <a:solidFill>
                    <a:schemeClr val="tx1"/>
                  </a:solidFill>
                  <a:latin typeface="+mn-lt"/>
                </a:defRPr>
              </a:lvl4pPr>
              <a:lvl5pPr marL="1598930" indent="-31623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80000"/>
                <a:buFont typeface="Wingdings" panose="05000000000000000000" pitchFamily="2" charset="2"/>
                <a:buChar char="§"/>
                <a:defRPr sz="2000">
                  <a:solidFill>
                    <a:schemeClr val="tx1"/>
                  </a:solidFill>
                  <a:latin typeface="+mn-lt"/>
                </a:defRPr>
              </a:lvl5pPr>
            </a:lstStyle>
            <a:p>
              <a:pPr marL="0" lvl="0" indent="0" eaLnBrk="1" hangingPunct="1">
                <a:spcBef>
                  <a:spcPct val="50000"/>
                </a:spcBef>
                <a:buClrTx/>
                <a:buSzTx/>
                <a:buFontTx/>
                <a:buNone/>
              </a:pPr>
              <a:r>
                <a:rPr lang="en-US" altLang="en-US" sz="2400" b="1" dirty="0">
                  <a:solidFill>
                    <a:srgbClr val="FF3399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 </a:t>
              </a:r>
              <a:r>
                <a:rPr lang="en-US" altLang="en-US" sz="24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d) (x + 1)(x + 4) = 0</a:t>
              </a:r>
              <a:endParaRPr lang="en-US" altLang="en-US" sz="2400" dirty="0">
                <a:solidFill>
                  <a:srgbClr val="006600"/>
                </a:solidFill>
                <a:latin typeface="Times New Roman" panose="02020603050405020304" pitchFamily="18" charset="0"/>
                <a:ea typeface="Times New Roman" panose="02020603050405020304" pitchFamily="18" charset="0"/>
              </a:endParaRPr>
            </a:p>
          </p:txBody>
        </p:sp>
      </p:grpSp>
      <p:sp>
        <p:nvSpPr>
          <p:cNvPr id="140466" name="Text Box 178"/>
          <p:cNvSpPr txBox="1"/>
          <p:nvPr/>
        </p:nvSpPr>
        <p:spPr>
          <a:xfrm>
            <a:off x="1524000" y="3733800"/>
            <a:ext cx="5562600" cy="4572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vi-VN" altLang="en-US" sz="2400" dirty="0">
                <a:solidFill>
                  <a:srgbClr val="0066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</a:t>
            </a:r>
            <a:r>
              <a:rPr lang="vi-VN" altLang="en-US" sz="2400" dirty="0">
                <a:solidFill>
                  <a:srgbClr val="0066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vi-VN" altLang="en-US" sz="2400" dirty="0">
                <a:solidFill>
                  <a:srgbClr val="0066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những phương trình tích</a:t>
            </a:r>
            <a:endParaRPr lang="vi-VN" altLang="en-US" sz="2400" dirty="0">
              <a:solidFill>
                <a:srgbClr val="006600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</p:spTree>
  </p:cSld>
  <p:clrMapOvr>
    <a:masterClrMapping/>
  </p:clrMapOvr>
  <p:transition>
    <p:cover dir="ld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402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02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14029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14029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03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lide(fromBottom)">
                                      <p:cBhvr>
                                        <p:cTn id="17" dur="500"/>
                                        <p:tgtEl>
                                          <p:spTgt spid="14030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04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14046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14046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26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whoosh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0" fill="hold">
                      <p:stCondLst>
                        <p:cond delay="indefinite"/>
                      </p:stCondLst>
                      <p:childTnLst>
                        <p:par>
                          <p:cTn id="31" fill="hold">
                            <p:stCondLst>
                              <p:cond delay="0"/>
                            </p:stCondLst>
                            <p:childTnLst>
                              <p:par>
                                <p:cTn id="32" presetID="4" presetClass="exit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ox(in)">
                                      <p:cBhvr>
                                        <p:cTn id="33" dur="500"/>
                                        <p:tgtEl>
                                          <p:spTgt spid="140460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404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04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9" dur="500" fill="hold"/>
                                        <p:tgtEl>
                                          <p:spTgt spid="14046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0" dur="500" fill="hold"/>
                                        <p:tgtEl>
                                          <p:spTgt spid="14046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0292" grpId="0"/>
      <p:bldP spid="140294" grpId="0"/>
      <p:bldP spid="140309" grpId="0"/>
      <p:bldP spid="140466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7" name="Rectangle 3"/>
          <p:cNvSpPr>
            <a:spLocks noGrp="1" noChangeArrowheads="1"/>
          </p:cNvSpPr>
          <p:nvPr>
            <p:ph idx="1"/>
          </p:nvPr>
        </p:nvSpPr>
        <p:spPr>
          <a:xfrm>
            <a:off x="381000" y="228600"/>
            <a:ext cx="8382000" cy="2362200"/>
          </a:xfrm>
        </p:spPr>
        <p:txBody>
          <a:bodyPr vert="horz" wrap="square" lIns="91440" tIns="45720" rIns="91440" bIns="45720" numCol="1" anchor="t" anchorCtr="0" compatLnSpc="1"/>
          <a:lstStyle/>
          <a:p>
            <a:pPr marL="609600" indent="-609600" algn="just" eaLnBrk="1" hangingPunct="1">
              <a:lnSpc>
                <a:spcPct val="90000"/>
              </a:lnSpc>
              <a:buNone/>
            </a:pPr>
            <a:r>
              <a:rPr sz="3000" dirty="0">
                <a:solidFill>
                  <a:srgbClr val="66FFFF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sz="3000" b="1" dirty="0">
                <a:solidFill>
                  <a:srgbClr val="000000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1</a:t>
            </a:r>
            <a:r>
              <a:rPr sz="3000" dirty="0">
                <a:solidFill>
                  <a:srgbClr val="000000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   </a:t>
            </a:r>
            <a:r>
              <a:rPr lang="vi-VN" altLang="x-none" sz="3000" dirty="0">
                <a:solidFill>
                  <a:srgbClr val="000000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Hãy nhớ lại một tính chất của phép nhân các số, phát biểu tiếp các khẳng định sau :</a:t>
            </a:r>
          </a:p>
          <a:p>
            <a:pPr marL="609600" indent="-609600" algn="just" eaLnBrk="1" hangingPunct="1">
              <a:lnSpc>
                <a:spcPct val="90000"/>
              </a:lnSpc>
              <a:buNone/>
            </a:pPr>
            <a:r>
              <a:rPr lang="vi-VN" altLang="x-none" sz="3000" dirty="0">
                <a:solidFill>
                  <a:srgbClr val="000000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         Trong một tích, nếu có một thừa số bằng 0 thì</a:t>
            </a:r>
            <a:r>
              <a:rPr lang="vi-VN" altLang="x-none" sz="3000" dirty="0">
                <a:solidFill>
                  <a:srgbClr val="000000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Times New Roman" panose="02020603050405020304" pitchFamily="18" charset="0"/>
                <a:ea typeface="Times New Roman" panose="02020603050405020304" pitchFamily="18" charset="0"/>
              </a:rPr>
              <a:t>…</a:t>
            </a:r>
            <a:r>
              <a:rPr lang="vi-VN" altLang="x-none" sz="3000" dirty="0">
                <a:solidFill>
                  <a:srgbClr val="000000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.. ; ngược lại, nếu tích bằng 0 thì ít nhất một trong các thừa số của tích</a:t>
            </a:r>
            <a:r>
              <a:rPr lang="vi-VN" altLang="x-none" sz="3000" dirty="0">
                <a:solidFill>
                  <a:srgbClr val="000000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Times New Roman" panose="02020603050405020304" pitchFamily="18" charset="0"/>
                <a:ea typeface="Times New Roman" panose="02020603050405020304" pitchFamily="18" charset="0"/>
              </a:rPr>
              <a:t>…</a:t>
            </a:r>
            <a:r>
              <a:rPr lang="vi-VN" altLang="x-none" sz="3000" dirty="0">
                <a:solidFill>
                  <a:srgbClr val="000000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..                    </a:t>
            </a:r>
            <a:r>
              <a:rPr sz="3000" dirty="0">
                <a:solidFill>
                  <a:srgbClr val="FFFFCC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			    </a:t>
            </a:r>
            <a:endParaRPr sz="3000" dirty="0">
              <a:solidFill>
                <a:srgbClr val="FFFFCC"/>
              </a:solidFill>
              <a:effectLst>
                <a:outerShdw blurRad="38100" dist="38100" dir="2700000">
                  <a:srgbClr val="C0C0C0"/>
                </a:outerShdw>
              </a:effectLst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pic>
        <p:nvPicPr>
          <p:cNvPr id="6154" name="Picture 10" descr="qustionmed_b"/>
          <p:cNvPicPr>
            <a:picLocks noChangeAspect="1" noChangeArrowheads="1" noCrop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152400"/>
            <a:ext cx="506413" cy="685800"/>
          </a:xfrm>
          <a:prstGeom prst="rect">
            <a:avLst/>
          </a:prstGeom>
          <a:gradFill rotWithShape="1">
            <a:gsLst>
              <a:gs pos="0">
                <a:schemeClr val="accent1"/>
              </a:gs>
              <a:gs pos="50000">
                <a:srgbClr val="0000FF"/>
              </a:gs>
              <a:gs pos="100000">
                <a:schemeClr val="accent1"/>
              </a:gs>
            </a:gsLst>
            <a:lin ang="5400000" scaled="1"/>
          </a:gradFill>
        </p:spPr>
      </p:pic>
      <p:sp>
        <p:nvSpPr>
          <p:cNvPr id="6155" name="Text Box 11"/>
          <p:cNvSpPr txBox="1">
            <a:spLocks noChangeArrowheads="1"/>
          </p:cNvSpPr>
          <p:nvPr/>
        </p:nvSpPr>
        <p:spPr bwMode="auto">
          <a:xfrm>
            <a:off x="1143000" y="2590800"/>
            <a:ext cx="7620000" cy="1892300"/>
          </a:xfrm>
          <a:prstGeom prst="rect">
            <a:avLst/>
          </a:prstGeom>
          <a:noFill/>
          <a:ln w="9525">
            <a:noFill/>
            <a:miter lim="800000"/>
          </a:ln>
          <a:effectLst/>
        </p:spPr>
        <p:txBody>
          <a:bodyPr wrap="square">
            <a:spAutoFit/>
          </a:bodyPr>
          <a:lstStyle/>
          <a:p>
            <a:pPr algn="ctr">
              <a:spcBef>
                <a:spcPct val="50000"/>
              </a:spcBef>
            </a:pPr>
            <a:r>
              <a:rPr sz="3000" u="sng" dirty="0">
                <a:solidFill>
                  <a:srgbClr val="FF0000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Trả lời</a:t>
            </a:r>
            <a:endParaRPr sz="3000" dirty="0">
              <a:solidFill>
                <a:srgbClr val="FF0000"/>
              </a:solidFill>
              <a:effectLst>
                <a:outerShdw blurRad="38100" dist="38100" dir="2700000">
                  <a:srgbClr val="C0C0C0"/>
                </a:outerShdw>
              </a:effectLst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lnSpc>
                <a:spcPct val="90000"/>
              </a:lnSpc>
              <a:spcBef>
                <a:spcPct val="20000"/>
              </a:spcBef>
              <a:buClr>
                <a:schemeClr val="hlink"/>
              </a:buClr>
              <a:buSzPct val="65000"/>
              <a:buFont typeface="Wingdings" panose="05000000000000000000" pitchFamily="2" charset="2"/>
            </a:pPr>
            <a:r>
              <a:rPr sz="3000" dirty="0">
                <a:solidFill>
                  <a:srgbClr val="66FFFF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 </a:t>
            </a:r>
            <a:r>
              <a:rPr lang="vi-VN" altLang="x-none" sz="3000" dirty="0">
                <a:solidFill>
                  <a:srgbClr val="000000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Trong một tích, nếu có một thừa số bằng 0 thì tích bằng 0 ; ngược lại, nếu tích bằng 0 thì ít nhất một trong các thừa số của tích phải bằng 0.</a:t>
            </a:r>
            <a:endParaRPr lang="vi-VN" altLang="x-none" sz="3000" dirty="0">
              <a:solidFill>
                <a:srgbClr val="000000"/>
              </a:solidFill>
              <a:effectLst>
                <a:outerShdw blurRad="38100" dist="38100" dir="2700000">
                  <a:srgbClr val="C0C0C0"/>
                </a:outerShdw>
              </a:effectLst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</p:spTree>
  </p:cSld>
  <p:clrMapOvr>
    <a:masterClrMapping/>
  </p:clrMapOvr>
  <p:transition>
    <p:comb dir="vert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61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61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155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Rectangle 2"/>
          <p:cNvSpPr/>
          <p:nvPr/>
        </p:nvSpPr>
        <p:spPr>
          <a:xfrm>
            <a:off x="228600" y="152400"/>
            <a:ext cx="8610600" cy="990600"/>
          </a:xfrm>
          <a:prstGeom prst="rect">
            <a:avLst/>
          </a:prstGeom>
          <a:noFill/>
          <a:ln w="9525">
            <a:noFill/>
          </a:ln>
        </p:spPr>
        <p:txBody>
          <a:bodyPr anchor="ctr"/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algn="ctr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vi-VN" alt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PHƯƠNG TRÌNH TÍCH</a:t>
            </a:r>
            <a:endParaRPr lang="en-US" altLang="en-US" sz="3200" dirty="0">
              <a:solidFill>
                <a:srgbClr val="FF0000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16387" name="Text Box 3"/>
          <p:cNvSpPr txBox="1"/>
          <p:nvPr/>
        </p:nvSpPr>
        <p:spPr>
          <a:xfrm>
            <a:off x="609600" y="1066800"/>
            <a:ext cx="5486400" cy="5191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800" b="1" dirty="0">
                <a:solidFill>
                  <a:srgbClr val="33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1. </a:t>
            </a:r>
            <a:r>
              <a:rPr lang="vi-VN" altLang="en-US" sz="2800" b="1" u="sng" dirty="0">
                <a:solidFill>
                  <a:srgbClr val="33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Phương trình tích v</a:t>
            </a:r>
            <a:r>
              <a:rPr lang="vi-VN" altLang="en-US" sz="2800" b="1" u="sng" dirty="0">
                <a:solidFill>
                  <a:srgbClr val="3333CC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vi-VN" altLang="en-US" sz="2800" b="1" u="sng" dirty="0">
                <a:solidFill>
                  <a:srgbClr val="33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cách giải </a:t>
            </a:r>
            <a:endParaRPr lang="en-US" altLang="en-US" sz="2800" b="1" i="1" dirty="0">
              <a:solidFill>
                <a:srgbClr val="FF0000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16388" name="Rectangle 4"/>
          <p:cNvSpPr/>
          <p:nvPr/>
        </p:nvSpPr>
        <p:spPr>
          <a:xfrm>
            <a:off x="1143000" y="1600200"/>
            <a:ext cx="2314575" cy="4778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500" b="1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a. </a:t>
            </a:r>
            <a:r>
              <a:rPr lang="en-US" altLang="en-US" sz="2500" b="1" u="sng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Ví dụ:</a:t>
            </a:r>
            <a:endParaRPr lang="en-US" altLang="en-US" sz="2500" u="sng" dirty="0">
              <a:solidFill>
                <a:srgbClr val="009999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16389" name="Text Box 5"/>
          <p:cNvSpPr txBox="1"/>
          <p:nvPr/>
        </p:nvSpPr>
        <p:spPr>
          <a:xfrm>
            <a:off x="1066800" y="2209800"/>
            <a:ext cx="38862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GB" altLang="en-US" sz="18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16390" name="Text Box 6"/>
          <p:cNvSpPr txBox="1"/>
          <p:nvPr/>
        </p:nvSpPr>
        <p:spPr>
          <a:xfrm>
            <a:off x="990600" y="2209800"/>
            <a:ext cx="41148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GB" altLang="en-US" sz="18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16391" name="Text Box 7"/>
          <p:cNvSpPr txBox="1"/>
          <p:nvPr/>
        </p:nvSpPr>
        <p:spPr>
          <a:xfrm>
            <a:off x="762000" y="2743200"/>
            <a:ext cx="51816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GB" altLang="en-US" sz="18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16392" name="Text Box 8"/>
          <p:cNvSpPr txBox="1"/>
          <p:nvPr/>
        </p:nvSpPr>
        <p:spPr>
          <a:xfrm>
            <a:off x="990600" y="4724400"/>
            <a:ext cx="54102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GB" altLang="en-US" sz="18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603153" name="Text Box 17"/>
          <p:cNvSpPr txBox="1"/>
          <p:nvPr/>
        </p:nvSpPr>
        <p:spPr>
          <a:xfrm>
            <a:off x="1143000" y="2057400"/>
            <a:ext cx="2209800" cy="4730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500" b="1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b.</a:t>
            </a:r>
            <a:r>
              <a:rPr lang="en-US" altLang="en-US" sz="2500" b="1" u="sng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Cách giải:</a:t>
            </a:r>
            <a:endParaRPr lang="en-GB" altLang="en-US" sz="2500" b="1" u="sng" dirty="0">
              <a:solidFill>
                <a:srgbClr val="0000FF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603154" name="Text Box 18"/>
          <p:cNvSpPr txBox="1"/>
          <p:nvPr/>
        </p:nvSpPr>
        <p:spPr>
          <a:xfrm>
            <a:off x="1371600" y="2667000"/>
            <a:ext cx="5791200" cy="4572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400" u="sng" dirty="0">
                <a:solidFill>
                  <a:srgbClr val="0066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Ví dụ:</a:t>
            </a:r>
            <a:r>
              <a:rPr lang="en-US" altLang="en-US" sz="2400" dirty="0">
                <a:solidFill>
                  <a:srgbClr val="0066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vi-VN" altLang="en-US" sz="2400" dirty="0">
                <a:solidFill>
                  <a:srgbClr val="0066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Giải phương trình </a:t>
            </a:r>
            <a:r>
              <a:rPr lang="en-US" altLang="en-US" sz="2400" dirty="0">
                <a:solidFill>
                  <a:srgbClr val="0066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(x + 1)(2x – 3)= 0</a:t>
            </a:r>
            <a:endParaRPr lang="en-GB" altLang="en-US" sz="2400" dirty="0">
              <a:solidFill>
                <a:srgbClr val="006600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603155" name="Text Box 19"/>
          <p:cNvSpPr txBox="1">
            <a:spLocks noChangeArrowheads="1"/>
          </p:cNvSpPr>
          <p:nvPr/>
        </p:nvSpPr>
        <p:spPr bwMode="auto">
          <a:xfrm>
            <a:off x="3124200" y="3276600"/>
            <a:ext cx="1143000" cy="549275"/>
          </a:xfrm>
          <a:prstGeom prst="rect">
            <a:avLst/>
          </a:prstGeom>
          <a:noFill/>
          <a:ln w="9525">
            <a:noFill/>
            <a:miter lim="800000"/>
          </a:ln>
          <a:effectLst/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sz="3000" u="sng" dirty="0">
                <a:solidFill>
                  <a:srgbClr val="CCFF66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Giải</a:t>
            </a:r>
            <a:endParaRPr sz="3000" u="sng" dirty="0">
              <a:solidFill>
                <a:srgbClr val="CCFF66"/>
              </a:solidFill>
              <a:effectLst>
                <a:outerShdw blurRad="38100" dist="38100" dir="2700000">
                  <a:srgbClr val="C0C0C0"/>
                </a:outerShdw>
              </a:effectLst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603156" name="Text Box 20"/>
          <p:cNvSpPr txBox="1"/>
          <p:nvPr/>
        </p:nvSpPr>
        <p:spPr>
          <a:xfrm>
            <a:off x="1143000" y="3810000"/>
            <a:ext cx="2438400" cy="4572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400" b="1" dirty="0">
                <a:solidFill>
                  <a:srgbClr val="FF33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(x + 1)(2x – 3) </a:t>
            </a:r>
            <a:r>
              <a:rPr lang="en-US" altLang="en-US" sz="2400" b="1" dirty="0">
                <a:solidFill>
                  <a:srgbClr val="FF3399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</a:t>
            </a:r>
            <a:endParaRPr lang="en-GB" altLang="en-US" sz="2400" b="1" dirty="0">
              <a:solidFill>
                <a:srgbClr val="FF3399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603158" name="Text Box 22"/>
          <p:cNvSpPr txBox="1"/>
          <p:nvPr/>
        </p:nvSpPr>
        <p:spPr>
          <a:xfrm>
            <a:off x="1219200" y="4343400"/>
            <a:ext cx="2286000" cy="4572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400" b="1" dirty="0">
                <a:solidFill>
                  <a:srgbClr val="FF33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1) </a:t>
            </a:r>
            <a:r>
              <a:rPr lang="en-US" altLang="en-US" sz="1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</a:t>
            </a:r>
            <a:r>
              <a:rPr lang="en-US" altLang="en-US" sz="2400" b="1" dirty="0">
                <a:solidFill>
                  <a:srgbClr val="FF33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x + 1 = 0 </a:t>
            </a:r>
            <a:r>
              <a:rPr lang="en-US" altLang="en-US" sz="2400" b="1" dirty="0">
                <a:solidFill>
                  <a:srgbClr val="FF3399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</a:t>
            </a:r>
            <a:endParaRPr lang="en-GB" altLang="en-US" sz="2400" b="1" dirty="0">
              <a:solidFill>
                <a:srgbClr val="FF3399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603159" name="Text Box 23"/>
          <p:cNvSpPr txBox="1"/>
          <p:nvPr/>
        </p:nvSpPr>
        <p:spPr>
          <a:xfrm>
            <a:off x="1219200" y="4876800"/>
            <a:ext cx="2514600" cy="4572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400" b="1" dirty="0">
                <a:solidFill>
                  <a:srgbClr val="FF33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2)  2x – 3 = 0 </a:t>
            </a:r>
            <a:r>
              <a:rPr lang="en-US" altLang="en-US" sz="2400" b="1" dirty="0">
                <a:solidFill>
                  <a:srgbClr val="FF3399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</a:t>
            </a:r>
            <a:endParaRPr lang="en-GB" altLang="en-US" sz="18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603160" name="Text Box 24"/>
          <p:cNvSpPr txBox="1"/>
          <p:nvPr/>
        </p:nvSpPr>
        <p:spPr>
          <a:xfrm>
            <a:off x="1219200" y="5334000"/>
            <a:ext cx="5791200" cy="46196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algn="ctr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vi-VN" altLang="en-US" sz="2400" b="1" dirty="0">
                <a:solidFill>
                  <a:srgbClr val="FF33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Vậy phương trình đã cho có hai nghiệm :</a:t>
            </a:r>
            <a:endParaRPr lang="vi-VN" altLang="en-US" sz="2400" b="1" dirty="0">
              <a:solidFill>
                <a:srgbClr val="FF3399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603162" name="Text Box 26"/>
          <p:cNvSpPr txBox="1"/>
          <p:nvPr/>
        </p:nvSpPr>
        <p:spPr>
          <a:xfrm>
            <a:off x="3376613" y="3795713"/>
            <a:ext cx="4191000" cy="4572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400" b="1" dirty="0">
                <a:solidFill>
                  <a:srgbClr val="FF3399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altLang="en-US" sz="2400" b="1" dirty="0">
                <a:solidFill>
                  <a:srgbClr val="FF33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(x + 1) = 0 hoặc (2x – 3) = 0</a:t>
            </a:r>
            <a:endParaRPr lang="en-GB" altLang="en-US" sz="2400" b="1" dirty="0">
              <a:solidFill>
                <a:srgbClr val="FF3399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603163" name="Text Box 27"/>
          <p:cNvSpPr txBox="1"/>
          <p:nvPr/>
        </p:nvSpPr>
        <p:spPr>
          <a:xfrm>
            <a:off x="3381375" y="4329113"/>
            <a:ext cx="1066800" cy="4572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400" b="1" dirty="0">
                <a:solidFill>
                  <a:srgbClr val="FF3399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x = -1</a:t>
            </a:r>
            <a:endParaRPr lang="en-GB" altLang="en-US" sz="2400" b="1" dirty="0">
              <a:solidFill>
                <a:srgbClr val="FF3399"/>
              </a:solidFill>
              <a:latin typeface="Times New Roman" panose="02020603050405020304" pitchFamily="18" charset="0"/>
              <a:ea typeface="Times New Roman" panose="02020603050405020304" pitchFamily="18" charset="0"/>
              <a:sym typeface="Wingdings" panose="05000000000000000000" pitchFamily="2" charset="2"/>
            </a:endParaRPr>
          </a:p>
        </p:txBody>
      </p:sp>
      <p:sp>
        <p:nvSpPr>
          <p:cNvPr id="603164" name="Text Box 28"/>
          <p:cNvSpPr txBox="1"/>
          <p:nvPr/>
        </p:nvSpPr>
        <p:spPr>
          <a:xfrm>
            <a:off x="3457575" y="4872038"/>
            <a:ext cx="2743200" cy="4572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400" b="1" dirty="0">
                <a:solidFill>
                  <a:srgbClr val="FF3399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2x = 3  x = 1,5</a:t>
            </a:r>
            <a:endParaRPr lang="en-GB" altLang="en-US" sz="2400" b="1" dirty="0">
              <a:solidFill>
                <a:srgbClr val="FF3399"/>
              </a:solidFill>
              <a:latin typeface="Times New Roman" panose="02020603050405020304" pitchFamily="18" charset="0"/>
              <a:ea typeface="Times New Roman" panose="02020603050405020304" pitchFamily="18" charset="0"/>
              <a:sym typeface="Wingdings" panose="05000000000000000000" pitchFamily="2" charset="2"/>
            </a:endParaRPr>
          </a:p>
        </p:txBody>
      </p:sp>
      <p:sp>
        <p:nvSpPr>
          <p:cNvPr id="603166" name="Text Box 30"/>
          <p:cNvSpPr txBox="1"/>
          <p:nvPr/>
        </p:nvSpPr>
        <p:spPr>
          <a:xfrm>
            <a:off x="2590800" y="5715000"/>
            <a:ext cx="2743200" cy="4572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400" b="1" dirty="0">
                <a:solidFill>
                  <a:srgbClr val="FF33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x = -1 v</a:t>
            </a:r>
            <a:r>
              <a:rPr lang="en-US" altLang="en-US" sz="2400" b="1" dirty="0">
                <a:solidFill>
                  <a:srgbClr val="FF3399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en-US" altLang="en-US" sz="2400" b="1" dirty="0">
                <a:solidFill>
                  <a:srgbClr val="FF33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x = 1,5</a:t>
            </a:r>
            <a:endParaRPr lang="en-GB" altLang="en-US" sz="2400" b="1" dirty="0">
              <a:solidFill>
                <a:srgbClr val="FF3399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pic>
        <p:nvPicPr>
          <p:cNvPr id="603168" name="Picture 32" descr="QUESTINC"/>
          <p:cNvPicPr>
            <a:picLocks noGrp="1" noChangeAspect="1"/>
          </p:cNvPicPr>
          <p:nvPr>
            <p:ph/>
          </p:nvPr>
        </p:nvPicPr>
        <p:blipFill>
          <a:blip r:embed="rId3"/>
          <a:srcRect/>
          <a:stretch>
            <a:fillRect/>
          </a:stretch>
        </p:blipFill>
        <p:spPr>
          <a:xfrm>
            <a:off x="7391400" y="1600200"/>
            <a:ext cx="1042988" cy="1905000"/>
          </a:xfrm>
          <a:ln/>
        </p:spPr>
      </p:pic>
    </p:spTree>
  </p:cSld>
  <p:clrMapOvr>
    <a:masterClrMapping/>
  </p:clrMapOvr>
  <p:transition>
    <p:cover dir="ld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31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60315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31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60315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60315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31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60316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60316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6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whoosh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4" presetClass="exit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ox(in)">
                                      <p:cBhvr>
                                        <p:cTn id="23" dur="500"/>
                                        <p:tgtEl>
                                          <p:spTgt spid="603168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6031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31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60315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60315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31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5" dur="500" fill="hold"/>
                                        <p:tgtEl>
                                          <p:spTgt spid="60315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6" dur="500" fill="hold"/>
                                        <p:tgtEl>
                                          <p:spTgt spid="60315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31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1" dur="500" fill="hold"/>
                                        <p:tgtEl>
                                          <p:spTgt spid="60316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2" dur="500" fill="hold"/>
                                        <p:tgtEl>
                                          <p:spTgt spid="60316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31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7" dur="500" fill="hold"/>
                                        <p:tgtEl>
                                          <p:spTgt spid="60315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8" dur="500" fill="hold"/>
                                        <p:tgtEl>
                                          <p:spTgt spid="60315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9" fill="hold">
                      <p:stCondLst>
                        <p:cond delay="indefinite"/>
                      </p:stCondLst>
                      <p:childTnLst>
                        <p:par>
                          <p:cTn id="50" fill="hold">
                            <p:stCondLst>
                              <p:cond delay="0"/>
                            </p:stCondLst>
                            <p:childTnLst>
                              <p:par>
                                <p:cTn id="51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31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3" dur="500" fill="hold"/>
                                        <p:tgtEl>
                                          <p:spTgt spid="60316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4" dur="500" fill="hold"/>
                                        <p:tgtEl>
                                          <p:spTgt spid="60316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5" fill="hold">
                      <p:stCondLst>
                        <p:cond delay="indefinite"/>
                      </p:stCondLst>
                      <p:childTnLst>
                        <p:par>
                          <p:cTn id="56" fill="hold">
                            <p:stCondLst>
                              <p:cond delay="0"/>
                            </p:stCondLst>
                            <p:childTnLst>
                              <p:par>
                                <p:cTn id="57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31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9" dur="500" fill="hold"/>
                                        <p:tgtEl>
                                          <p:spTgt spid="60315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0" dur="500" fill="hold"/>
                                        <p:tgtEl>
                                          <p:spTgt spid="60315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1" fill="hold">
                      <p:stCondLst>
                        <p:cond delay="indefinite"/>
                      </p:stCondLst>
                      <p:childTnLst>
                        <p:par>
                          <p:cTn id="62" fill="hold">
                            <p:stCondLst>
                              <p:cond delay="0"/>
                            </p:stCondLst>
                            <p:childTnLst>
                              <p:par>
                                <p:cTn id="63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31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5" dur="500" fill="hold"/>
                                        <p:tgtEl>
                                          <p:spTgt spid="60316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6" dur="500" fill="hold"/>
                                        <p:tgtEl>
                                          <p:spTgt spid="60316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7" fill="hold">
                      <p:stCondLst>
                        <p:cond delay="indefinite"/>
                      </p:stCondLst>
                      <p:childTnLst>
                        <p:par>
                          <p:cTn id="68" fill="hold">
                            <p:stCondLst>
                              <p:cond delay="0"/>
                            </p:stCondLst>
                            <p:childTnLst>
                              <p:par>
                                <p:cTn id="69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31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1" dur="500" fill="hold"/>
                                        <p:tgtEl>
                                          <p:spTgt spid="60316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2" dur="500" fill="hold"/>
                                        <p:tgtEl>
                                          <p:spTgt spid="60316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3" fill="hold">
                      <p:stCondLst>
                        <p:cond delay="indefinite"/>
                      </p:stCondLst>
                      <p:childTnLst>
                        <p:par>
                          <p:cTn id="74" fill="hold">
                            <p:stCondLst>
                              <p:cond delay="0"/>
                            </p:stCondLst>
                            <p:childTnLst>
                              <p:par>
                                <p:cTn id="75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31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7" dur="500" fill="hold"/>
                                        <p:tgtEl>
                                          <p:spTgt spid="60316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8" dur="500" fill="hold"/>
                                        <p:tgtEl>
                                          <p:spTgt spid="60316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03153" grpId="0"/>
      <p:bldP spid="603154" grpId="0"/>
      <p:bldP spid="603155" grpId="0"/>
      <p:bldP spid="603156" grpId="0"/>
      <p:bldP spid="603158" grpId="0"/>
      <p:bldP spid="603159" grpId="0"/>
      <p:bldP spid="603160" grpId="0"/>
      <p:bldP spid="603162" grpId="0"/>
      <p:bldP spid="603163" grpId="0"/>
      <p:bldP spid="603164" grpId="0"/>
      <p:bldP spid="603166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Rectangle 2"/>
          <p:cNvSpPr/>
          <p:nvPr/>
        </p:nvSpPr>
        <p:spPr>
          <a:xfrm>
            <a:off x="228600" y="152400"/>
            <a:ext cx="8610600" cy="990600"/>
          </a:xfrm>
          <a:prstGeom prst="rect">
            <a:avLst/>
          </a:prstGeom>
          <a:noFill/>
          <a:ln w="9525">
            <a:noFill/>
          </a:ln>
        </p:spPr>
        <p:txBody>
          <a:bodyPr anchor="ctr"/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algn="ctr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vi-VN" alt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PHƯƠNG TRÌNH TÍCH</a:t>
            </a:r>
            <a:endParaRPr lang="en-US" altLang="en-US" sz="3200" dirty="0">
              <a:solidFill>
                <a:srgbClr val="FF0000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17411" name="Text Box 3"/>
          <p:cNvSpPr txBox="1"/>
          <p:nvPr/>
        </p:nvSpPr>
        <p:spPr>
          <a:xfrm>
            <a:off x="609600" y="1066800"/>
            <a:ext cx="5486400" cy="5191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800" b="1" dirty="0">
                <a:solidFill>
                  <a:srgbClr val="33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1. </a:t>
            </a:r>
            <a:r>
              <a:rPr lang="vi-VN" altLang="en-US" sz="2800" b="1" u="sng" dirty="0">
                <a:solidFill>
                  <a:srgbClr val="33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Phương trình tích v</a:t>
            </a:r>
            <a:r>
              <a:rPr lang="vi-VN" altLang="en-US" sz="2800" b="1" u="sng" dirty="0">
                <a:solidFill>
                  <a:srgbClr val="3333CC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vi-VN" altLang="en-US" sz="2800" b="1" u="sng" dirty="0">
                <a:solidFill>
                  <a:srgbClr val="33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cách giải </a:t>
            </a:r>
            <a:endParaRPr lang="en-US" altLang="en-US" sz="2800" b="1" i="1" dirty="0">
              <a:solidFill>
                <a:srgbClr val="FF0000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17412" name="Rectangle 4"/>
          <p:cNvSpPr/>
          <p:nvPr/>
        </p:nvSpPr>
        <p:spPr>
          <a:xfrm>
            <a:off x="1143000" y="1600200"/>
            <a:ext cx="1371600" cy="4730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500" b="1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a. </a:t>
            </a:r>
            <a:r>
              <a:rPr lang="en-US" altLang="en-US" sz="2500" b="1" u="sng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Ví dụ:</a:t>
            </a:r>
            <a:endParaRPr lang="en-US" altLang="en-US" sz="2500" u="sng" dirty="0">
              <a:solidFill>
                <a:srgbClr val="009999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17413" name="Text Box 5"/>
          <p:cNvSpPr txBox="1"/>
          <p:nvPr/>
        </p:nvSpPr>
        <p:spPr>
          <a:xfrm>
            <a:off x="1066800" y="2209800"/>
            <a:ext cx="38862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GB" altLang="en-US" sz="18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17414" name="Text Box 6"/>
          <p:cNvSpPr txBox="1"/>
          <p:nvPr/>
        </p:nvSpPr>
        <p:spPr>
          <a:xfrm>
            <a:off x="990600" y="2209800"/>
            <a:ext cx="41148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GB" altLang="en-US" sz="18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17415" name="Text Box 7"/>
          <p:cNvSpPr txBox="1"/>
          <p:nvPr/>
        </p:nvSpPr>
        <p:spPr>
          <a:xfrm>
            <a:off x="762000" y="2743200"/>
            <a:ext cx="51816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GB" altLang="en-US" sz="18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17416" name="Text Box 8"/>
          <p:cNvSpPr txBox="1"/>
          <p:nvPr/>
        </p:nvSpPr>
        <p:spPr>
          <a:xfrm>
            <a:off x="990600" y="4724400"/>
            <a:ext cx="54102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GB" altLang="en-US" sz="18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17417" name="Text Box 9"/>
          <p:cNvSpPr txBox="1"/>
          <p:nvPr/>
        </p:nvSpPr>
        <p:spPr>
          <a:xfrm>
            <a:off x="1143000" y="2057400"/>
            <a:ext cx="2209800" cy="4730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500" b="1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b.</a:t>
            </a:r>
            <a:r>
              <a:rPr lang="en-US" altLang="en-US" sz="2500" b="1" u="sng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Cách giải:</a:t>
            </a:r>
            <a:endParaRPr lang="en-GB" altLang="en-US" sz="2500" b="1" u="sng" dirty="0">
              <a:solidFill>
                <a:srgbClr val="0000FF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604170" name="Text Box 10"/>
          <p:cNvSpPr txBox="1"/>
          <p:nvPr/>
        </p:nvSpPr>
        <p:spPr>
          <a:xfrm>
            <a:off x="1143000" y="2590800"/>
            <a:ext cx="2438400" cy="4730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500" b="1" u="sng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c. Tổng quát :</a:t>
            </a:r>
            <a:endParaRPr lang="en-US" altLang="en-US" sz="2500" b="1" u="sng" dirty="0">
              <a:solidFill>
                <a:srgbClr val="0000FF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604182" name="Text Box 22"/>
          <p:cNvSpPr txBox="1"/>
          <p:nvPr/>
        </p:nvSpPr>
        <p:spPr>
          <a:xfrm>
            <a:off x="1447800" y="3048000"/>
            <a:ext cx="5791200" cy="4572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vi-VN" altLang="en-US" sz="2400" dirty="0">
                <a:solidFill>
                  <a:srgbClr val="0066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Phương trình tích có dạng </a:t>
            </a:r>
            <a:r>
              <a:rPr lang="en-US" altLang="en-US" sz="2400" dirty="0">
                <a:solidFill>
                  <a:srgbClr val="0066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A(x) . B(x) = 0</a:t>
            </a:r>
            <a:endParaRPr lang="en-GB" altLang="en-US" sz="2400" dirty="0">
              <a:solidFill>
                <a:srgbClr val="006600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604184" name="Text Box 24"/>
          <p:cNvSpPr txBox="1"/>
          <p:nvPr/>
        </p:nvSpPr>
        <p:spPr>
          <a:xfrm>
            <a:off x="3124200" y="3524250"/>
            <a:ext cx="5486400" cy="466725"/>
          </a:xfrm>
          <a:prstGeom prst="rect">
            <a:avLst/>
          </a:prstGeom>
          <a:noFill/>
          <a:ln w="9525" cap="flat" cmpd="sng">
            <a:solidFill>
              <a:srgbClr val="008000"/>
            </a:solidFill>
            <a:prstDash val="solid"/>
            <a:miter/>
            <a:headEnd type="none" w="med" len="med"/>
            <a:tailEnd type="none" w="med" len="med"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400" dirty="0">
                <a:solidFill>
                  <a:srgbClr val="0066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A(x) . B(x) = 0 </a:t>
            </a:r>
            <a:r>
              <a:rPr lang="en-US" altLang="en-US" sz="2400" dirty="0">
                <a:solidFill>
                  <a:srgbClr val="006600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 </a:t>
            </a:r>
            <a:r>
              <a:rPr lang="en-US" altLang="en-US" sz="2400" dirty="0">
                <a:solidFill>
                  <a:srgbClr val="0066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A(x) = 0 hoặc B(x) = 0</a:t>
            </a:r>
            <a:r>
              <a:rPr lang="en-US" altLang="en-US" sz="2400" dirty="0">
                <a:solidFill>
                  <a:srgbClr val="006600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endParaRPr lang="en-GB" altLang="en-US" sz="2400" dirty="0">
              <a:solidFill>
                <a:srgbClr val="006600"/>
              </a:solidFill>
              <a:latin typeface="Times New Roman" panose="02020603050405020304" pitchFamily="18" charset="0"/>
              <a:ea typeface="Times New Roman" panose="02020603050405020304" pitchFamily="18" charset="0"/>
              <a:sym typeface="Wingdings" panose="05000000000000000000" pitchFamily="2" charset="2"/>
            </a:endParaRPr>
          </a:p>
        </p:txBody>
      </p:sp>
      <p:sp>
        <p:nvSpPr>
          <p:cNvPr id="604185" name="Text Box 25"/>
          <p:cNvSpPr txBox="1"/>
          <p:nvPr/>
        </p:nvSpPr>
        <p:spPr>
          <a:xfrm>
            <a:off x="1447800" y="3505200"/>
            <a:ext cx="1752600" cy="4572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400" u="sng" dirty="0">
                <a:solidFill>
                  <a:srgbClr val="0066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Công thức </a:t>
            </a:r>
            <a:r>
              <a:rPr lang="en-US" altLang="en-US" sz="2400" dirty="0">
                <a:solidFill>
                  <a:srgbClr val="0066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</a:t>
            </a:r>
            <a:endParaRPr lang="en-GB" altLang="en-US" sz="2400" dirty="0">
              <a:solidFill>
                <a:srgbClr val="006600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</p:spTree>
  </p:cSld>
  <p:clrMapOvr>
    <a:masterClrMapping/>
  </p:clrMapOvr>
  <p:transition>
    <p:cover dir="ld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41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60417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60417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41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60418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60418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418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60418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60418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418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60418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60418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04170" grpId="0"/>
      <p:bldP spid="604182" grpId="0"/>
      <p:bldP spid="604184" grpId="0" animBg="1"/>
      <p:bldP spid="604185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Rectangle 2"/>
          <p:cNvSpPr/>
          <p:nvPr/>
        </p:nvSpPr>
        <p:spPr>
          <a:xfrm>
            <a:off x="76200" y="43191"/>
            <a:ext cx="8610600" cy="533400"/>
          </a:xfrm>
          <a:prstGeom prst="rect">
            <a:avLst/>
          </a:prstGeom>
          <a:noFill/>
          <a:ln w="9525">
            <a:noFill/>
          </a:ln>
        </p:spPr>
        <p:txBody>
          <a:bodyPr anchor="ctr"/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algn="ctr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vi-VN" alt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PHƯƠNG TRÌNH TÍCH</a:t>
            </a:r>
            <a:endParaRPr lang="en-US" altLang="en-US" sz="3200" dirty="0">
              <a:solidFill>
                <a:srgbClr val="FF0000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18435" name="Text Box 3"/>
          <p:cNvSpPr txBox="1"/>
          <p:nvPr/>
        </p:nvSpPr>
        <p:spPr>
          <a:xfrm>
            <a:off x="609600" y="533400"/>
            <a:ext cx="5486400" cy="46196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400" b="1" dirty="0">
                <a:solidFill>
                  <a:srgbClr val="3333CC"/>
                </a:solidFill>
                <a:latin typeface="VNI-Times" pitchFamily="2" charset="0"/>
              </a:rPr>
              <a:t>1. </a:t>
            </a:r>
            <a:r>
              <a:rPr lang="vi-VN" altLang="en-US" sz="2400" b="1" u="sng" dirty="0">
                <a:solidFill>
                  <a:srgbClr val="33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Phương trình tích v</a:t>
            </a:r>
            <a:r>
              <a:rPr lang="vi-VN" altLang="en-US" sz="2400" b="1" u="sng" dirty="0">
                <a:solidFill>
                  <a:srgbClr val="3333CC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vi-VN" altLang="en-US" sz="2400" b="1" u="sng" dirty="0">
                <a:solidFill>
                  <a:srgbClr val="33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cách giải </a:t>
            </a:r>
            <a:endParaRPr lang="en-US" altLang="en-US" sz="2400" b="1" i="1" dirty="0">
              <a:solidFill>
                <a:srgbClr val="FF0000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605188" name="Rectangle 4"/>
          <p:cNvSpPr/>
          <p:nvPr/>
        </p:nvSpPr>
        <p:spPr>
          <a:xfrm>
            <a:off x="600075" y="890588"/>
            <a:ext cx="2743200" cy="4572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400" b="1" dirty="0">
                <a:solidFill>
                  <a:srgbClr val="33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2.</a:t>
            </a:r>
            <a:r>
              <a:rPr lang="en-US" altLang="en-US" sz="2400" b="1" u="sng" dirty="0">
                <a:solidFill>
                  <a:srgbClr val="33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Áp dụng:</a:t>
            </a:r>
            <a:endParaRPr lang="en-US" altLang="en-US" sz="2400" b="1" u="sng" dirty="0">
              <a:solidFill>
                <a:srgbClr val="3333CC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18437" name="Text Box 8"/>
          <p:cNvSpPr txBox="1"/>
          <p:nvPr/>
        </p:nvSpPr>
        <p:spPr>
          <a:xfrm>
            <a:off x="990600" y="4724400"/>
            <a:ext cx="54102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GB" altLang="en-US" sz="1800" dirty="0">
              <a:latin typeface="VNI-Times" pitchFamily="2" charset="0"/>
            </a:endParaRPr>
          </a:p>
        </p:txBody>
      </p:sp>
      <p:sp>
        <p:nvSpPr>
          <p:cNvPr id="605198" name="Text Box 14"/>
          <p:cNvSpPr txBox="1"/>
          <p:nvPr/>
        </p:nvSpPr>
        <p:spPr>
          <a:xfrm>
            <a:off x="990600" y="1279525"/>
            <a:ext cx="4343400" cy="13716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342900" lvl="0" indent="-342900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400" b="1" u="sng" dirty="0">
                <a:solidFill>
                  <a:srgbClr val="3333CC"/>
                </a:solidFill>
                <a:latin typeface="VNI-Times" pitchFamily="2" charset="0"/>
              </a:rPr>
              <a:t>a) Ví duï</a:t>
            </a:r>
            <a:r>
              <a:rPr lang="en-US" altLang="en-US" sz="2000" dirty="0">
                <a:solidFill>
                  <a:srgbClr val="006600"/>
                </a:solidFill>
                <a:latin typeface="VNI-Times" pitchFamily="2" charset="0"/>
              </a:rPr>
              <a:t> : Giaûi caùc phöông trình :</a:t>
            </a:r>
          </a:p>
          <a:p>
            <a:pPr marL="342900" lvl="0" indent="-342900" eaLnBrk="1" hangingPunct="1">
              <a:spcBef>
                <a:spcPct val="50000"/>
              </a:spcBef>
              <a:buClrTx/>
              <a:buSzTx/>
              <a:buFontTx/>
              <a:buAutoNum type="alphaLcParenR"/>
            </a:pPr>
            <a:r>
              <a:rPr lang="en-US" altLang="en-US" sz="2000" dirty="0">
                <a:solidFill>
                  <a:srgbClr val="006600"/>
                </a:solidFill>
                <a:latin typeface="VNI-Times" pitchFamily="2" charset="0"/>
              </a:rPr>
              <a:t>2x(x – 3) + 5(x – 3) = 0</a:t>
            </a:r>
          </a:p>
          <a:p>
            <a:pPr marL="342900" lvl="0" indent="-342900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000" dirty="0">
                <a:solidFill>
                  <a:srgbClr val="006600"/>
                </a:solidFill>
                <a:latin typeface="VNI-Times" pitchFamily="2" charset="0"/>
              </a:rPr>
              <a:t>b)   (x + 1)(x+ 4) = (2 – x)(2 + x)</a:t>
            </a:r>
            <a:endParaRPr lang="en-GB" altLang="en-US" sz="2000" dirty="0">
              <a:solidFill>
                <a:srgbClr val="006600"/>
              </a:solidFill>
              <a:latin typeface="VNI-Times" pitchFamily="2" charset="0"/>
            </a:endParaRPr>
          </a:p>
        </p:txBody>
      </p:sp>
      <p:sp>
        <p:nvSpPr>
          <p:cNvPr id="605199" name="Text Box 15"/>
          <p:cNvSpPr txBox="1"/>
          <p:nvPr/>
        </p:nvSpPr>
        <p:spPr>
          <a:xfrm>
            <a:off x="3548063" y="2509838"/>
            <a:ext cx="914400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000" b="1" u="sng" dirty="0">
                <a:solidFill>
                  <a:srgbClr val="FF3399"/>
                </a:solidFill>
                <a:latin typeface="VNI-Times" pitchFamily="2" charset="0"/>
              </a:rPr>
              <a:t>Giaûi</a:t>
            </a:r>
            <a:r>
              <a:rPr lang="en-US" altLang="en-US" sz="2000" b="1" dirty="0">
                <a:solidFill>
                  <a:srgbClr val="FF3399"/>
                </a:solidFill>
                <a:latin typeface="VNI-Times" pitchFamily="2" charset="0"/>
              </a:rPr>
              <a:t>:</a:t>
            </a:r>
            <a:r>
              <a:rPr lang="en-US" altLang="en-US" sz="1800" u="sng" dirty="0">
                <a:latin typeface="VNI-Times" pitchFamily="2" charset="0"/>
              </a:rPr>
              <a:t> </a:t>
            </a:r>
            <a:endParaRPr lang="en-GB" altLang="en-US" sz="2400" b="1" dirty="0">
              <a:solidFill>
                <a:srgbClr val="FF3399"/>
              </a:solidFill>
              <a:latin typeface="VNI-Times" pitchFamily="2" charset="0"/>
            </a:endParaRPr>
          </a:p>
        </p:txBody>
      </p:sp>
      <p:sp>
        <p:nvSpPr>
          <p:cNvPr id="605200" name="Text Box 16"/>
          <p:cNvSpPr txBox="1"/>
          <p:nvPr/>
        </p:nvSpPr>
        <p:spPr>
          <a:xfrm>
            <a:off x="76200" y="2819400"/>
            <a:ext cx="4433888" cy="30480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342900" lvl="0" indent="-342900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000" b="1" dirty="0">
                <a:solidFill>
                  <a:srgbClr val="FF3399"/>
                </a:solidFill>
                <a:latin typeface="VNI-Times" pitchFamily="2" charset="0"/>
              </a:rPr>
              <a:t>a)</a:t>
            </a:r>
            <a:r>
              <a:rPr lang="en-US" altLang="en-US" sz="2400" dirty="0">
                <a:solidFill>
                  <a:srgbClr val="006600"/>
                </a:solidFill>
                <a:latin typeface="VNI-Times" pitchFamily="2" charset="0"/>
              </a:rPr>
              <a:t>    </a:t>
            </a:r>
            <a:r>
              <a:rPr lang="en-US" altLang="en-US" sz="2000" b="1" dirty="0">
                <a:solidFill>
                  <a:srgbClr val="FF3399"/>
                </a:solidFill>
                <a:latin typeface="VNI-Times" pitchFamily="2" charset="0"/>
              </a:rPr>
              <a:t>2x(x – 3) + 5(x – 3) = 0 :</a:t>
            </a:r>
          </a:p>
          <a:p>
            <a:pPr marL="342900" lvl="0" indent="-342900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000" b="1" dirty="0">
                <a:solidFill>
                  <a:srgbClr val="FF3399"/>
                </a:solidFill>
                <a:latin typeface="VNI-Times" pitchFamily="2" charset="0"/>
              </a:rPr>
              <a:t>   </a:t>
            </a:r>
            <a:r>
              <a:rPr lang="en-US" altLang="en-US" sz="2000" b="1" dirty="0">
                <a:solidFill>
                  <a:srgbClr val="FF3399"/>
                </a:solidFill>
                <a:latin typeface="VNI-Times" pitchFamily="2" charset="0"/>
                <a:sym typeface="Wingdings" panose="05000000000000000000" pitchFamily="2" charset="2"/>
              </a:rPr>
              <a:t> (x – 3)(2x + 5) = 0</a:t>
            </a:r>
          </a:p>
          <a:p>
            <a:pPr marL="342900" lvl="0" indent="-342900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000" b="1" dirty="0">
                <a:solidFill>
                  <a:srgbClr val="FF3399"/>
                </a:solidFill>
                <a:latin typeface="VNI-Times" pitchFamily="2" charset="0"/>
                <a:sym typeface="Wingdings" panose="05000000000000000000" pitchFamily="2" charset="2"/>
              </a:rPr>
              <a:t>    (x – 3) = 0 hoaëc (2x + 5) = 0</a:t>
            </a:r>
          </a:p>
          <a:p>
            <a:pPr marL="342900" lvl="0" indent="-342900" eaLnBrk="1" hangingPunct="1">
              <a:spcBef>
                <a:spcPct val="50000"/>
              </a:spcBef>
              <a:buClrTx/>
              <a:buSzTx/>
              <a:buFontTx/>
              <a:buAutoNum type="arabicParenR"/>
            </a:pPr>
            <a:r>
              <a:rPr lang="en-US" altLang="en-US" sz="2000" b="1" dirty="0">
                <a:solidFill>
                  <a:srgbClr val="FF3399"/>
                </a:solidFill>
                <a:latin typeface="VNI-Times" pitchFamily="2" charset="0"/>
                <a:sym typeface="Wingdings" panose="05000000000000000000" pitchFamily="2" charset="2"/>
              </a:rPr>
              <a:t>x – 3 = 0  x = 3</a:t>
            </a:r>
          </a:p>
          <a:p>
            <a:pPr marL="342900" lvl="0" indent="-342900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000" b="1" dirty="0">
                <a:solidFill>
                  <a:srgbClr val="FF3399"/>
                </a:solidFill>
                <a:latin typeface="VNI-Times" pitchFamily="2" charset="0"/>
                <a:sym typeface="Wingdings" panose="05000000000000000000" pitchFamily="2" charset="2"/>
              </a:rPr>
              <a:t>2) 2x + 5 = 0  2x = -5  x= -2,5</a:t>
            </a:r>
          </a:p>
          <a:p>
            <a:pPr marL="342900" lvl="0" indent="-342900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000" b="1" dirty="0">
                <a:solidFill>
                  <a:srgbClr val="FF3399"/>
                </a:solidFill>
                <a:latin typeface="VNI-Times" pitchFamily="2" charset="0"/>
                <a:sym typeface="Wingdings" panose="05000000000000000000" pitchFamily="2" charset="2"/>
              </a:rPr>
              <a:t>Vaäy taäp nghieäm cuûa phöông trình ñaõ cho laø  S = {0 ; -2,5}</a:t>
            </a:r>
            <a:endParaRPr lang="en-GB" altLang="en-US" sz="2000" b="1" dirty="0">
              <a:solidFill>
                <a:srgbClr val="FF3399"/>
              </a:solidFill>
              <a:latin typeface="VNI-Times" pitchFamily="2" charset="0"/>
              <a:sym typeface="Wingdings" panose="05000000000000000000" pitchFamily="2" charset="2"/>
            </a:endParaRPr>
          </a:p>
        </p:txBody>
      </p:sp>
      <p:grpSp>
        <p:nvGrpSpPr>
          <p:cNvPr id="2" name="Group 27"/>
          <p:cNvGrpSpPr/>
          <p:nvPr/>
        </p:nvGrpSpPr>
        <p:grpSpPr>
          <a:xfrm>
            <a:off x="4495800" y="2514600"/>
            <a:ext cx="4648200" cy="4359275"/>
            <a:chOff x="2832" y="1584"/>
            <a:chExt cx="2928" cy="2746"/>
          </a:xfrm>
        </p:grpSpPr>
        <p:grpSp>
          <p:nvGrpSpPr>
            <p:cNvPr id="18443" name="Group 26"/>
            <p:cNvGrpSpPr/>
            <p:nvPr/>
          </p:nvGrpSpPr>
          <p:grpSpPr>
            <a:xfrm>
              <a:off x="2928" y="1584"/>
              <a:ext cx="2832" cy="2746"/>
              <a:chOff x="2928" y="1584"/>
              <a:chExt cx="2832" cy="2746"/>
            </a:xfrm>
          </p:grpSpPr>
          <p:sp>
            <p:nvSpPr>
              <p:cNvPr id="18445" name="Text Box 20"/>
              <p:cNvSpPr txBox="1"/>
              <p:nvPr/>
            </p:nvSpPr>
            <p:spPr>
              <a:xfrm>
                <a:off x="2928" y="1584"/>
                <a:ext cx="2832" cy="2746"/>
              </a:xfrm>
              <a:prstGeom prst="rect">
                <a:avLst/>
              </a:prstGeom>
              <a:noFill/>
              <a:ln w="9525">
                <a:noFill/>
              </a:ln>
            </p:spPr>
            <p:txBody>
              <a:bodyPr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tx2"/>
                  </a:buClr>
                  <a:buSzPct val="70000"/>
                  <a:buFont typeface="Wingdings" panose="05000000000000000000" pitchFamily="2" charset="2"/>
                  <a:buChar char="l"/>
                  <a:defRPr sz="30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692150" indent="-34798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70000"/>
                  <a:buFont typeface="Wingdings" panose="05000000000000000000" pitchFamily="2" charset="2"/>
                  <a:buChar char="l"/>
                  <a:defRPr sz="2600">
                    <a:solidFill>
                      <a:schemeClr val="tx1"/>
                    </a:solidFill>
                    <a:latin typeface="+mn-lt"/>
                  </a:defRPr>
                </a:lvl2pPr>
                <a:lvl3pPr marL="987425" indent="-294005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1"/>
                  </a:buClr>
                  <a:buSzPct val="70000"/>
                  <a:buFont typeface="Wingdings" panose="05000000000000000000" pitchFamily="2" charset="2"/>
                  <a:buChar char="l"/>
                  <a:defRPr sz="2300">
                    <a:solidFill>
                      <a:schemeClr val="tx1"/>
                    </a:solidFill>
                    <a:latin typeface="+mn-lt"/>
                  </a:defRPr>
                </a:lvl3pPr>
                <a:lvl4pPr marL="1281430" indent="-2921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tx2"/>
                  </a:buClr>
                  <a:buSzPct val="75000"/>
                  <a:buFont typeface="Wingdings" panose="05000000000000000000" pitchFamily="2" charset="2"/>
                  <a:buChar char="§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1598930" indent="-31623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80000"/>
                  <a:buFont typeface="Wingdings" panose="05000000000000000000" pitchFamily="2" charset="2"/>
                  <a:buChar char="§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342900" lvl="0" indent="-342900" eaLnBrk="1" hangingPunct="1">
                  <a:spcBef>
                    <a:spcPct val="50000"/>
                  </a:spcBef>
                  <a:buClrTx/>
                  <a:buSzTx/>
                  <a:buFontTx/>
                  <a:buNone/>
                </a:pPr>
                <a:r>
                  <a:rPr lang="en-US" altLang="en-US" sz="1800" dirty="0">
                    <a:latin typeface="VNI-Times" pitchFamily="2" charset="0"/>
                  </a:rPr>
                  <a:t> </a:t>
                </a:r>
                <a:r>
                  <a:rPr lang="en-US" altLang="en-US" sz="2000" b="1" dirty="0">
                    <a:solidFill>
                      <a:srgbClr val="FF3399"/>
                    </a:solidFill>
                    <a:latin typeface="VNI-Times" pitchFamily="2" charset="0"/>
                  </a:rPr>
                  <a:t>b)   (x + 1)(x+ 4) = (2 – x)(2 + x)</a:t>
                </a:r>
              </a:p>
              <a:p>
                <a:pPr marL="342900" lvl="0" indent="-342900" eaLnBrk="1" hangingPunct="1">
                  <a:spcBef>
                    <a:spcPct val="50000"/>
                  </a:spcBef>
                  <a:buClrTx/>
                  <a:buSzTx/>
                  <a:buChar char="ó"/>
                </a:pPr>
                <a:r>
                  <a:rPr lang="en-US" altLang="en-US" sz="2000" b="1" dirty="0">
                    <a:solidFill>
                      <a:srgbClr val="FF3399"/>
                    </a:solidFill>
                    <a:latin typeface="VNI-Times" pitchFamily="2" charset="0"/>
                  </a:rPr>
                  <a:t> (x + 1)(x+ 4) – (2 – x)(2 + x) = 0</a:t>
                </a:r>
              </a:p>
              <a:p>
                <a:pPr marL="342900" lvl="0" indent="-342900" eaLnBrk="1" hangingPunct="1">
                  <a:spcBef>
                    <a:spcPct val="50000"/>
                  </a:spcBef>
                  <a:buClrTx/>
                  <a:buSzTx/>
                  <a:buChar char="ó"/>
                </a:pPr>
                <a:r>
                  <a:rPr lang="en-US" altLang="en-US" sz="2000" b="1" dirty="0">
                    <a:solidFill>
                      <a:srgbClr val="FF3399"/>
                    </a:solidFill>
                    <a:latin typeface="VNI-Times" pitchFamily="2" charset="0"/>
                  </a:rPr>
                  <a:t> x  + x + 4x + 4 – 2 + x = 0 </a:t>
                </a:r>
              </a:p>
              <a:p>
                <a:pPr marL="342900" lvl="0" indent="-342900" eaLnBrk="1" hangingPunct="1">
                  <a:spcBef>
                    <a:spcPct val="50000"/>
                  </a:spcBef>
                  <a:buClrTx/>
                  <a:buSzTx/>
                  <a:buChar char="ó"/>
                </a:pPr>
                <a:r>
                  <a:rPr lang="en-US" altLang="en-US" sz="2000" b="1" dirty="0">
                    <a:solidFill>
                      <a:srgbClr val="FF3399"/>
                    </a:solidFill>
                    <a:latin typeface="VNI-Times" pitchFamily="2" charset="0"/>
                  </a:rPr>
                  <a:t> 2x  + 5 x = 0</a:t>
                </a:r>
              </a:p>
              <a:p>
                <a:pPr marL="342900" lvl="0" indent="-342900" eaLnBrk="1" hangingPunct="1">
                  <a:spcBef>
                    <a:spcPct val="50000"/>
                  </a:spcBef>
                  <a:buClrTx/>
                  <a:buSzTx/>
                  <a:buChar char="ó"/>
                </a:pPr>
                <a:r>
                  <a:rPr lang="en-US" altLang="en-US" sz="2000" b="1" dirty="0">
                    <a:solidFill>
                      <a:srgbClr val="FF3399"/>
                    </a:solidFill>
                    <a:latin typeface="VNI-Times" pitchFamily="2" charset="0"/>
                  </a:rPr>
                  <a:t> x(2x + 5) = 0</a:t>
                </a:r>
              </a:p>
              <a:p>
                <a:pPr marL="342900" lvl="0" indent="-342900" eaLnBrk="1" hangingPunct="1">
                  <a:spcBef>
                    <a:spcPct val="50000"/>
                  </a:spcBef>
                  <a:buClrTx/>
                  <a:buSzTx/>
                  <a:buChar char="ó"/>
                </a:pPr>
                <a:r>
                  <a:rPr lang="en-US" altLang="en-US" sz="2000" b="1" dirty="0">
                    <a:solidFill>
                      <a:srgbClr val="FF3399"/>
                    </a:solidFill>
                    <a:latin typeface="VNI-Times" pitchFamily="2" charset="0"/>
                  </a:rPr>
                  <a:t> x = 0  hoaëc  2x + 5 = 0</a:t>
                </a:r>
              </a:p>
              <a:p>
                <a:pPr marL="342900" lvl="0" indent="-342900" eaLnBrk="1" hangingPunct="1">
                  <a:spcBef>
                    <a:spcPct val="50000"/>
                  </a:spcBef>
                  <a:buClrTx/>
                  <a:buSzTx/>
                  <a:buAutoNum type="arabicParenR"/>
                </a:pPr>
                <a:r>
                  <a:rPr lang="en-US" altLang="en-US" sz="2000" b="1" dirty="0">
                    <a:solidFill>
                      <a:srgbClr val="FF3399"/>
                    </a:solidFill>
                    <a:latin typeface="VNI-Times" pitchFamily="2" charset="0"/>
                  </a:rPr>
                  <a:t>x = 0</a:t>
                </a:r>
              </a:p>
              <a:p>
                <a:pPr marL="342900" lvl="0" indent="-342900" eaLnBrk="1" hangingPunct="1">
                  <a:spcBef>
                    <a:spcPct val="50000"/>
                  </a:spcBef>
                  <a:buClrTx/>
                  <a:buSzTx/>
                  <a:buAutoNum type="arabicParenR"/>
                </a:pPr>
                <a:r>
                  <a:rPr lang="en-US" altLang="en-US" sz="2000" b="1" dirty="0">
                    <a:solidFill>
                      <a:srgbClr val="FF3399"/>
                    </a:solidFill>
                    <a:latin typeface="VNI-Times" pitchFamily="2" charset="0"/>
                  </a:rPr>
                  <a:t>2x + 5 = 0 </a:t>
                </a:r>
                <a:r>
                  <a:rPr lang="en-US" altLang="en-US" sz="2000" b="1" dirty="0">
                    <a:solidFill>
                      <a:srgbClr val="FF3399"/>
                    </a:solidFill>
                    <a:latin typeface="VNI-Times" pitchFamily="2" charset="0"/>
                    <a:sym typeface="Wingdings" panose="05000000000000000000" pitchFamily="2" charset="2"/>
                  </a:rPr>
                  <a:t>  2x = - 5  x = -2,5</a:t>
                </a:r>
              </a:p>
              <a:p>
                <a:pPr marL="342900" lvl="0" indent="-342900" eaLnBrk="1" hangingPunct="1">
                  <a:spcBef>
                    <a:spcPct val="50000"/>
                  </a:spcBef>
                  <a:buClrTx/>
                  <a:buSzTx/>
                  <a:buNone/>
                </a:pPr>
                <a:r>
                  <a:rPr lang="en-US" altLang="en-US" sz="2000" b="1" dirty="0">
                    <a:solidFill>
                      <a:srgbClr val="FF3399"/>
                    </a:solidFill>
                    <a:latin typeface="VNI-Times" pitchFamily="2" charset="0"/>
                  </a:rPr>
                  <a:t> </a:t>
                </a:r>
                <a:r>
                  <a:rPr lang="en-US" altLang="en-US" sz="2000" b="1" dirty="0">
                    <a:solidFill>
                      <a:srgbClr val="FF3399"/>
                    </a:solidFill>
                    <a:latin typeface="VNI-Times" pitchFamily="2" charset="0"/>
                    <a:sym typeface="Wingdings" panose="05000000000000000000" pitchFamily="2" charset="2"/>
                  </a:rPr>
                  <a:t>Vaäy taäp nghieäm cuûa phöông trình ñaõ cho laø  S = {0 ; -2,5}</a:t>
                </a:r>
                <a:endParaRPr lang="en-GB" altLang="en-US" sz="2000" b="1" dirty="0">
                  <a:solidFill>
                    <a:srgbClr val="FF3399"/>
                  </a:solidFill>
                  <a:latin typeface="VNI-Times" pitchFamily="2" charset="0"/>
                </a:endParaRPr>
              </a:p>
            </p:txBody>
          </p:sp>
          <p:sp>
            <p:nvSpPr>
              <p:cNvPr id="18446" name="Text Box 21"/>
              <p:cNvSpPr txBox="1"/>
              <p:nvPr/>
            </p:nvSpPr>
            <p:spPr>
              <a:xfrm>
                <a:off x="3258" y="2091"/>
                <a:ext cx="240" cy="250"/>
              </a:xfrm>
              <a:prstGeom prst="rect">
                <a:avLst/>
              </a:prstGeom>
              <a:noFill/>
              <a:ln w="9525">
                <a:noFill/>
              </a:ln>
            </p:spPr>
            <p:txBody>
              <a:bodyPr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tx2"/>
                  </a:buClr>
                  <a:buSzPct val="70000"/>
                  <a:buFont typeface="Wingdings" panose="05000000000000000000" pitchFamily="2" charset="2"/>
                  <a:buChar char="l"/>
                  <a:defRPr sz="30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692150" indent="-34798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70000"/>
                  <a:buFont typeface="Wingdings" panose="05000000000000000000" pitchFamily="2" charset="2"/>
                  <a:buChar char="l"/>
                  <a:defRPr sz="2600">
                    <a:solidFill>
                      <a:schemeClr val="tx1"/>
                    </a:solidFill>
                    <a:latin typeface="+mn-lt"/>
                  </a:defRPr>
                </a:lvl2pPr>
                <a:lvl3pPr marL="987425" indent="-294005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1"/>
                  </a:buClr>
                  <a:buSzPct val="70000"/>
                  <a:buFont typeface="Wingdings" panose="05000000000000000000" pitchFamily="2" charset="2"/>
                  <a:buChar char="l"/>
                  <a:defRPr sz="2300">
                    <a:solidFill>
                      <a:schemeClr val="tx1"/>
                    </a:solidFill>
                    <a:latin typeface="+mn-lt"/>
                  </a:defRPr>
                </a:lvl3pPr>
                <a:lvl4pPr marL="1281430" indent="-2921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tx2"/>
                  </a:buClr>
                  <a:buSzPct val="75000"/>
                  <a:buFont typeface="Wingdings" panose="05000000000000000000" pitchFamily="2" charset="2"/>
                  <a:buChar char="§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1598930" indent="-31623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80000"/>
                  <a:buFont typeface="Wingdings" panose="05000000000000000000" pitchFamily="2" charset="2"/>
                  <a:buChar char="§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eaLnBrk="1" hangingPunct="1">
                  <a:spcBef>
                    <a:spcPct val="50000"/>
                  </a:spcBef>
                  <a:buClrTx/>
                  <a:buSzTx/>
                  <a:buFontTx/>
                  <a:buNone/>
                </a:pPr>
                <a:r>
                  <a:rPr lang="en-US" altLang="en-US" sz="2000" b="1" dirty="0">
                    <a:solidFill>
                      <a:srgbClr val="FF3399"/>
                    </a:solidFill>
                    <a:latin typeface="VNI-Times" pitchFamily="2" charset="0"/>
                  </a:rPr>
                  <a:t>2</a:t>
                </a:r>
                <a:r>
                  <a:rPr lang="en-US" altLang="en-US" sz="1800" dirty="0">
                    <a:solidFill>
                      <a:srgbClr val="006600"/>
                    </a:solidFill>
                    <a:latin typeface="VNI-Times" pitchFamily="2" charset="0"/>
                  </a:rPr>
                  <a:t> </a:t>
                </a:r>
                <a:endParaRPr lang="en-GB" altLang="en-US" sz="1800" dirty="0">
                  <a:solidFill>
                    <a:srgbClr val="006600"/>
                  </a:solidFill>
                  <a:latin typeface="VNI-Times" pitchFamily="2" charset="0"/>
                </a:endParaRPr>
              </a:p>
            </p:txBody>
          </p:sp>
          <p:sp>
            <p:nvSpPr>
              <p:cNvPr id="18447" name="Text Box 22"/>
              <p:cNvSpPr txBox="1"/>
              <p:nvPr/>
            </p:nvSpPr>
            <p:spPr>
              <a:xfrm>
                <a:off x="4374" y="2076"/>
                <a:ext cx="240" cy="250"/>
              </a:xfrm>
              <a:prstGeom prst="rect">
                <a:avLst/>
              </a:prstGeom>
              <a:noFill/>
              <a:ln w="9525">
                <a:noFill/>
              </a:ln>
            </p:spPr>
            <p:txBody>
              <a:bodyPr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tx2"/>
                  </a:buClr>
                  <a:buSzPct val="70000"/>
                  <a:buFont typeface="Wingdings" panose="05000000000000000000" pitchFamily="2" charset="2"/>
                  <a:buChar char="l"/>
                  <a:defRPr sz="30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692150" indent="-34798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70000"/>
                  <a:buFont typeface="Wingdings" panose="05000000000000000000" pitchFamily="2" charset="2"/>
                  <a:buChar char="l"/>
                  <a:defRPr sz="2600">
                    <a:solidFill>
                      <a:schemeClr val="tx1"/>
                    </a:solidFill>
                    <a:latin typeface="+mn-lt"/>
                  </a:defRPr>
                </a:lvl2pPr>
                <a:lvl3pPr marL="987425" indent="-294005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1"/>
                  </a:buClr>
                  <a:buSzPct val="70000"/>
                  <a:buFont typeface="Wingdings" panose="05000000000000000000" pitchFamily="2" charset="2"/>
                  <a:buChar char="l"/>
                  <a:defRPr sz="2300">
                    <a:solidFill>
                      <a:schemeClr val="tx1"/>
                    </a:solidFill>
                    <a:latin typeface="+mn-lt"/>
                  </a:defRPr>
                </a:lvl3pPr>
                <a:lvl4pPr marL="1281430" indent="-2921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tx2"/>
                  </a:buClr>
                  <a:buSzPct val="75000"/>
                  <a:buFont typeface="Wingdings" panose="05000000000000000000" pitchFamily="2" charset="2"/>
                  <a:buChar char="§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1598930" indent="-31623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80000"/>
                  <a:buFont typeface="Wingdings" panose="05000000000000000000" pitchFamily="2" charset="2"/>
                  <a:buChar char="§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eaLnBrk="1" hangingPunct="1">
                  <a:spcBef>
                    <a:spcPct val="50000"/>
                  </a:spcBef>
                  <a:buClrTx/>
                  <a:buSzTx/>
                  <a:buFontTx/>
                  <a:buNone/>
                </a:pPr>
                <a:r>
                  <a:rPr lang="en-US" altLang="en-US" sz="2000" b="1" dirty="0">
                    <a:solidFill>
                      <a:srgbClr val="FF3399"/>
                    </a:solidFill>
                    <a:latin typeface="VNI-Times" pitchFamily="2" charset="0"/>
                  </a:rPr>
                  <a:t>2</a:t>
                </a:r>
                <a:r>
                  <a:rPr lang="en-US" altLang="en-US" sz="1800" dirty="0">
                    <a:solidFill>
                      <a:srgbClr val="006600"/>
                    </a:solidFill>
                    <a:latin typeface="VNI-Times" pitchFamily="2" charset="0"/>
                  </a:rPr>
                  <a:t> </a:t>
                </a:r>
                <a:endParaRPr lang="en-GB" altLang="en-US" sz="1800" dirty="0">
                  <a:solidFill>
                    <a:srgbClr val="006600"/>
                  </a:solidFill>
                  <a:latin typeface="VNI-Times" pitchFamily="2" charset="0"/>
                </a:endParaRPr>
              </a:p>
            </p:txBody>
          </p:sp>
          <p:sp>
            <p:nvSpPr>
              <p:cNvPr id="18448" name="Text Box 23"/>
              <p:cNvSpPr txBox="1"/>
              <p:nvPr/>
            </p:nvSpPr>
            <p:spPr>
              <a:xfrm>
                <a:off x="4626" y="2094"/>
                <a:ext cx="240" cy="250"/>
              </a:xfrm>
              <a:prstGeom prst="rect">
                <a:avLst/>
              </a:prstGeom>
              <a:noFill/>
              <a:ln w="9525">
                <a:noFill/>
              </a:ln>
            </p:spPr>
            <p:txBody>
              <a:bodyPr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tx2"/>
                  </a:buClr>
                  <a:buSzPct val="70000"/>
                  <a:buFont typeface="Wingdings" panose="05000000000000000000" pitchFamily="2" charset="2"/>
                  <a:buChar char="l"/>
                  <a:defRPr sz="30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692150" indent="-34798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70000"/>
                  <a:buFont typeface="Wingdings" panose="05000000000000000000" pitchFamily="2" charset="2"/>
                  <a:buChar char="l"/>
                  <a:defRPr sz="2600">
                    <a:solidFill>
                      <a:schemeClr val="tx1"/>
                    </a:solidFill>
                    <a:latin typeface="+mn-lt"/>
                  </a:defRPr>
                </a:lvl2pPr>
                <a:lvl3pPr marL="987425" indent="-294005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1"/>
                  </a:buClr>
                  <a:buSzPct val="70000"/>
                  <a:buFont typeface="Wingdings" panose="05000000000000000000" pitchFamily="2" charset="2"/>
                  <a:buChar char="l"/>
                  <a:defRPr sz="2300">
                    <a:solidFill>
                      <a:schemeClr val="tx1"/>
                    </a:solidFill>
                    <a:latin typeface="+mn-lt"/>
                  </a:defRPr>
                </a:lvl3pPr>
                <a:lvl4pPr marL="1281430" indent="-2921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tx2"/>
                  </a:buClr>
                  <a:buSzPct val="75000"/>
                  <a:buFont typeface="Wingdings" panose="05000000000000000000" pitchFamily="2" charset="2"/>
                  <a:buChar char="§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1598930" indent="-31623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80000"/>
                  <a:buFont typeface="Wingdings" panose="05000000000000000000" pitchFamily="2" charset="2"/>
                  <a:buChar char="§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eaLnBrk="1" hangingPunct="1">
                  <a:spcBef>
                    <a:spcPct val="50000"/>
                  </a:spcBef>
                  <a:buClrTx/>
                  <a:buSzTx/>
                  <a:buFontTx/>
                  <a:buNone/>
                </a:pPr>
                <a:r>
                  <a:rPr lang="en-US" altLang="en-US" sz="2000" b="1" dirty="0">
                    <a:solidFill>
                      <a:srgbClr val="FF3399"/>
                    </a:solidFill>
                    <a:latin typeface="VNI-Times" pitchFamily="2" charset="0"/>
                  </a:rPr>
                  <a:t>2</a:t>
                </a:r>
                <a:r>
                  <a:rPr lang="en-US" altLang="en-US" sz="1800" dirty="0">
                    <a:solidFill>
                      <a:srgbClr val="006600"/>
                    </a:solidFill>
                    <a:latin typeface="VNI-Times" pitchFamily="2" charset="0"/>
                  </a:rPr>
                  <a:t> </a:t>
                </a:r>
                <a:endParaRPr lang="en-GB" altLang="en-US" sz="1800" dirty="0">
                  <a:solidFill>
                    <a:srgbClr val="006600"/>
                  </a:solidFill>
                  <a:latin typeface="VNI-Times" pitchFamily="2" charset="0"/>
                </a:endParaRPr>
              </a:p>
            </p:txBody>
          </p:sp>
          <p:sp>
            <p:nvSpPr>
              <p:cNvPr id="18449" name="Text Box 24"/>
              <p:cNvSpPr txBox="1"/>
              <p:nvPr/>
            </p:nvSpPr>
            <p:spPr>
              <a:xfrm>
                <a:off x="3351" y="2379"/>
                <a:ext cx="240" cy="250"/>
              </a:xfrm>
              <a:prstGeom prst="rect">
                <a:avLst/>
              </a:prstGeom>
              <a:noFill/>
              <a:ln w="9525">
                <a:noFill/>
              </a:ln>
            </p:spPr>
            <p:txBody>
              <a:bodyPr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tx2"/>
                  </a:buClr>
                  <a:buSzPct val="70000"/>
                  <a:buFont typeface="Wingdings" panose="05000000000000000000" pitchFamily="2" charset="2"/>
                  <a:buChar char="l"/>
                  <a:defRPr sz="30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692150" indent="-34798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70000"/>
                  <a:buFont typeface="Wingdings" panose="05000000000000000000" pitchFamily="2" charset="2"/>
                  <a:buChar char="l"/>
                  <a:defRPr sz="2600">
                    <a:solidFill>
                      <a:schemeClr val="tx1"/>
                    </a:solidFill>
                    <a:latin typeface="+mn-lt"/>
                  </a:defRPr>
                </a:lvl2pPr>
                <a:lvl3pPr marL="987425" indent="-294005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1"/>
                  </a:buClr>
                  <a:buSzPct val="70000"/>
                  <a:buFont typeface="Wingdings" panose="05000000000000000000" pitchFamily="2" charset="2"/>
                  <a:buChar char="l"/>
                  <a:defRPr sz="2300">
                    <a:solidFill>
                      <a:schemeClr val="tx1"/>
                    </a:solidFill>
                    <a:latin typeface="+mn-lt"/>
                  </a:defRPr>
                </a:lvl3pPr>
                <a:lvl4pPr marL="1281430" indent="-2921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tx2"/>
                  </a:buClr>
                  <a:buSzPct val="75000"/>
                  <a:buFont typeface="Wingdings" panose="05000000000000000000" pitchFamily="2" charset="2"/>
                  <a:buChar char="§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1598930" indent="-31623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80000"/>
                  <a:buFont typeface="Wingdings" panose="05000000000000000000" pitchFamily="2" charset="2"/>
                  <a:buChar char="§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eaLnBrk="1" hangingPunct="1">
                  <a:spcBef>
                    <a:spcPct val="50000"/>
                  </a:spcBef>
                  <a:buClrTx/>
                  <a:buSzTx/>
                  <a:buFontTx/>
                  <a:buNone/>
                </a:pPr>
                <a:r>
                  <a:rPr lang="en-US" altLang="en-US" sz="2000" b="1" dirty="0">
                    <a:solidFill>
                      <a:srgbClr val="FF3399"/>
                    </a:solidFill>
                    <a:latin typeface="VNI-Times" pitchFamily="2" charset="0"/>
                  </a:rPr>
                  <a:t>2</a:t>
                </a:r>
                <a:r>
                  <a:rPr lang="en-US" altLang="en-US" sz="1800" dirty="0">
                    <a:solidFill>
                      <a:srgbClr val="006600"/>
                    </a:solidFill>
                    <a:latin typeface="VNI-Times" pitchFamily="2" charset="0"/>
                  </a:rPr>
                  <a:t> </a:t>
                </a:r>
                <a:endParaRPr lang="en-GB" altLang="en-US" sz="1800" dirty="0">
                  <a:solidFill>
                    <a:srgbClr val="006600"/>
                  </a:solidFill>
                  <a:latin typeface="VNI-Times" pitchFamily="2" charset="0"/>
                </a:endParaRPr>
              </a:p>
            </p:txBody>
          </p:sp>
        </p:grpSp>
        <p:sp>
          <p:nvSpPr>
            <p:cNvPr id="18444" name="Line 25"/>
            <p:cNvSpPr/>
            <p:nvPr/>
          </p:nvSpPr>
          <p:spPr>
            <a:xfrm flipV="1">
              <a:off x="2832" y="1632"/>
              <a:ext cx="0" cy="2688"/>
            </a:xfrm>
            <a:prstGeom prst="line">
              <a:avLst/>
            </a:prstGeom>
            <a:ln w="9525" cap="flat" cmpd="sng">
              <a:solidFill>
                <a:srgbClr val="FF3399"/>
              </a:solidFill>
              <a:prstDash val="solid"/>
              <a:miter/>
              <a:headEnd type="none" w="med" len="med"/>
              <a:tailEnd type="none" w="med" len="med"/>
            </a:ln>
          </p:spPr>
        </p:sp>
      </p:grpSp>
      <p:pic>
        <p:nvPicPr>
          <p:cNvPr id="605212" name="Picture 28" descr="QUESTINC"/>
          <p:cNvPicPr>
            <a:picLocks noGrp="1" noChangeAspect="1"/>
          </p:cNvPicPr>
          <p:nvPr>
            <p:ph/>
          </p:nvPr>
        </p:nvPicPr>
        <p:blipFill>
          <a:blip r:embed="rId3"/>
          <a:srcRect/>
          <a:stretch>
            <a:fillRect/>
          </a:stretch>
        </p:blipFill>
        <p:spPr>
          <a:xfrm>
            <a:off x="4648200" y="685800"/>
            <a:ext cx="1271588" cy="1905000"/>
          </a:xfrm>
          <a:ln/>
        </p:spPr>
      </p:pic>
    </p:spTree>
  </p:cSld>
  <p:clrMapOvr>
    <a:masterClrMapping/>
  </p:clrMapOvr>
  <p:transition>
    <p:cover dir="ld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51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60518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60518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60518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1000" fill="hold"/>
                                        <p:tgtEl>
                                          <p:spTgt spid="60518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51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60519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60519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52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6052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6052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19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whoosh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51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60519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60519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52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60520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60520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4" presetClass="exit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ox(in)">
                                      <p:cBhvr>
                                        <p:cTn id="38" dur="500"/>
                                        <p:tgtEl>
                                          <p:spTgt spid="605212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6052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0" fill="hold">
                      <p:stCondLst>
                        <p:cond delay="indefinite"/>
                      </p:stCondLst>
                      <p:childTnLst>
                        <p:par>
                          <p:cTn id="41" fill="hold">
                            <p:stCondLst>
                              <p:cond delay="0"/>
                            </p:stCondLst>
                            <p:childTnLst>
                              <p:par>
                                <p:cTn id="42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5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05188" grpId="0"/>
      <p:bldP spid="605198" grpId="0"/>
      <p:bldP spid="605199" grpId="0"/>
      <p:bldP spid="605200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Rectangle 2"/>
          <p:cNvSpPr/>
          <p:nvPr/>
        </p:nvSpPr>
        <p:spPr>
          <a:xfrm>
            <a:off x="228600" y="0"/>
            <a:ext cx="8610600" cy="533400"/>
          </a:xfrm>
          <a:prstGeom prst="rect">
            <a:avLst/>
          </a:prstGeom>
          <a:noFill/>
          <a:ln w="9525">
            <a:noFill/>
          </a:ln>
        </p:spPr>
        <p:txBody>
          <a:bodyPr anchor="ctr"/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algn="ctr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vi-VN" alt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PHƯƠNG TRÌNH TÍCH</a:t>
            </a:r>
            <a:endParaRPr lang="en-US" altLang="en-US" sz="3200" dirty="0">
              <a:solidFill>
                <a:srgbClr val="FF0000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19459" name="Text Box 3"/>
          <p:cNvSpPr txBox="1"/>
          <p:nvPr/>
        </p:nvSpPr>
        <p:spPr>
          <a:xfrm>
            <a:off x="609600" y="533400"/>
            <a:ext cx="5486400" cy="46196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400" b="1" dirty="0">
                <a:solidFill>
                  <a:srgbClr val="3333CC"/>
                </a:solidFill>
                <a:latin typeface="VNI-Times" pitchFamily="2" charset="0"/>
              </a:rPr>
              <a:t>1. </a:t>
            </a:r>
            <a:r>
              <a:rPr lang="vi-VN" altLang="en-US" sz="2400" b="1" u="sng" dirty="0">
                <a:solidFill>
                  <a:srgbClr val="33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Phương trình tích v</a:t>
            </a:r>
            <a:r>
              <a:rPr lang="vi-VN" altLang="en-US" sz="2400" b="1" u="sng" dirty="0">
                <a:solidFill>
                  <a:srgbClr val="3333CC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vi-VN" altLang="en-US" sz="2400" b="1" u="sng" dirty="0">
                <a:solidFill>
                  <a:srgbClr val="33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cách giải </a:t>
            </a:r>
            <a:endParaRPr lang="en-US" altLang="en-US" sz="2400" b="1" i="1" dirty="0">
              <a:solidFill>
                <a:srgbClr val="FF0000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19460" name="Rectangle 4"/>
          <p:cNvSpPr/>
          <p:nvPr/>
        </p:nvSpPr>
        <p:spPr>
          <a:xfrm>
            <a:off x="600075" y="890588"/>
            <a:ext cx="2743200" cy="4572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400" b="1" dirty="0">
                <a:solidFill>
                  <a:srgbClr val="33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2.</a:t>
            </a:r>
            <a:r>
              <a:rPr lang="en-US" altLang="en-US" sz="2400" b="1" u="sng" dirty="0">
                <a:solidFill>
                  <a:srgbClr val="33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Áp dụng:</a:t>
            </a:r>
            <a:endParaRPr lang="en-US" altLang="en-US" sz="2400" b="1" u="sng" dirty="0">
              <a:solidFill>
                <a:srgbClr val="3333CC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19461" name="Text Box 5"/>
          <p:cNvSpPr txBox="1"/>
          <p:nvPr/>
        </p:nvSpPr>
        <p:spPr>
          <a:xfrm>
            <a:off x="990600" y="4724400"/>
            <a:ext cx="54102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GB" altLang="en-US" sz="1800" dirty="0">
              <a:latin typeface="VNI-Times" pitchFamily="2" charset="0"/>
            </a:endParaRPr>
          </a:p>
        </p:txBody>
      </p:sp>
      <p:sp>
        <p:nvSpPr>
          <p:cNvPr id="19462" name="Text Box 6"/>
          <p:cNvSpPr txBox="1"/>
          <p:nvPr/>
        </p:nvSpPr>
        <p:spPr>
          <a:xfrm>
            <a:off x="990600" y="1279525"/>
            <a:ext cx="1600200" cy="4572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342900" lvl="0" indent="-342900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400" b="1" dirty="0">
                <a:solidFill>
                  <a:srgbClr val="3333CC"/>
                </a:solidFill>
                <a:latin typeface="VNI-Times" pitchFamily="2" charset="0"/>
              </a:rPr>
              <a:t>a) </a:t>
            </a:r>
            <a:r>
              <a:rPr lang="en-US" altLang="en-US" sz="2400" b="1" u="sng" dirty="0">
                <a:solidFill>
                  <a:srgbClr val="3333CC"/>
                </a:solidFill>
                <a:latin typeface="VNI-Times" pitchFamily="2" charset="0"/>
              </a:rPr>
              <a:t>Ví duï:</a:t>
            </a:r>
          </a:p>
        </p:txBody>
      </p:sp>
      <p:sp>
        <p:nvSpPr>
          <p:cNvPr id="607249" name="Text Box 17"/>
          <p:cNvSpPr txBox="1"/>
          <p:nvPr/>
        </p:nvSpPr>
        <p:spPr>
          <a:xfrm>
            <a:off x="990600" y="1752600"/>
            <a:ext cx="2362200" cy="4572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400" b="1" dirty="0">
                <a:solidFill>
                  <a:srgbClr val="3333CC"/>
                </a:solidFill>
                <a:latin typeface="VNI-Times" pitchFamily="2" charset="0"/>
              </a:rPr>
              <a:t>b) </a:t>
            </a:r>
            <a:r>
              <a:rPr lang="en-US" altLang="en-US" sz="2400" b="1" u="sng" dirty="0">
                <a:solidFill>
                  <a:srgbClr val="3333CC"/>
                </a:solidFill>
                <a:latin typeface="VNI-Times" pitchFamily="2" charset="0"/>
              </a:rPr>
              <a:t>Nhaän xeùt:</a:t>
            </a:r>
            <a:endParaRPr lang="en-GB" altLang="en-US" sz="2400" b="1" u="sng" dirty="0">
              <a:solidFill>
                <a:srgbClr val="3333CC"/>
              </a:solidFill>
              <a:latin typeface="VNI-Times" pitchFamily="2" charset="0"/>
            </a:endParaRPr>
          </a:p>
        </p:txBody>
      </p:sp>
      <p:sp>
        <p:nvSpPr>
          <p:cNvPr id="607250" name="Text Box 18"/>
          <p:cNvSpPr txBox="1"/>
          <p:nvPr/>
        </p:nvSpPr>
        <p:spPr>
          <a:xfrm>
            <a:off x="1143000" y="2286000"/>
            <a:ext cx="6400800" cy="863600"/>
          </a:xfrm>
          <a:prstGeom prst="rect">
            <a:avLst/>
          </a:prstGeom>
          <a:noFill/>
          <a:ln w="9525" cap="flat" cmpd="sng">
            <a:solidFill>
              <a:srgbClr val="008000"/>
            </a:solidFill>
            <a:prstDash val="solid"/>
            <a:miter/>
            <a:headEnd type="none" w="med" len="med"/>
            <a:tailEnd type="none" w="med" len="med"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000" i="1" dirty="0">
                <a:solidFill>
                  <a:srgbClr val="006600"/>
                </a:solidFill>
                <a:latin typeface="VNI-Times" pitchFamily="2" charset="0"/>
              </a:rPr>
              <a:t>Böôùc 1: </a:t>
            </a:r>
            <a:r>
              <a:rPr lang="en-US" altLang="en-US" sz="2000" dirty="0">
                <a:solidFill>
                  <a:srgbClr val="006600"/>
                </a:solidFill>
                <a:latin typeface="VNI-Times" pitchFamily="2" charset="0"/>
              </a:rPr>
              <a:t>Ñöa phöông trình ñaõ cho veà daïng phöông trình tích</a:t>
            </a:r>
          </a:p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000" i="1" dirty="0">
                <a:solidFill>
                  <a:srgbClr val="006600"/>
                </a:solidFill>
                <a:latin typeface="VNI-Times" pitchFamily="2" charset="0"/>
              </a:rPr>
              <a:t>Böôùc 2:</a:t>
            </a:r>
            <a:r>
              <a:rPr lang="en-US" altLang="en-US" sz="2000" dirty="0">
                <a:solidFill>
                  <a:srgbClr val="006600"/>
                </a:solidFill>
                <a:latin typeface="VNI-Times" pitchFamily="2" charset="0"/>
              </a:rPr>
              <a:t> Giaûi phöông trình tích roài keát luaän</a:t>
            </a:r>
            <a:endParaRPr lang="en-GB" altLang="en-US" sz="2000" dirty="0">
              <a:solidFill>
                <a:srgbClr val="006600"/>
              </a:solidFill>
              <a:latin typeface="VNI-Times" pitchFamily="2" charset="0"/>
            </a:endParaRPr>
          </a:p>
        </p:txBody>
      </p:sp>
    </p:spTree>
  </p:cSld>
  <p:clrMapOvr>
    <a:masterClrMapping/>
  </p:clrMapOvr>
  <p:transition>
    <p:cover dir="ld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72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60724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72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60725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60725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07249" grpId="0"/>
      <p:bldP spid="607250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9346" name="Rectangle 2"/>
          <p:cNvSpPr>
            <a:spLocks noGrp="1" noChangeArrowheads="1"/>
          </p:cNvSpPr>
          <p:nvPr>
            <p:ph idx="1"/>
          </p:nvPr>
        </p:nvSpPr>
        <p:spPr>
          <a:xfrm>
            <a:off x="457200" y="228600"/>
            <a:ext cx="381000" cy="914400"/>
          </a:xfrm>
        </p:spPr>
        <p:txBody>
          <a:bodyPr vert="horz" wrap="square" lIns="91440" tIns="45720" rIns="91440" bIns="45720" numCol="1" anchor="t" anchorCtr="0" compatLnSpc="1"/>
          <a:lstStyle/>
          <a:p>
            <a:pPr marL="609600" marR="0" lvl="0" indent="-60960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5000"/>
              <a:buFont typeface="Wingdings" panose="05000000000000000000" pitchFamily="2" charset="2"/>
              <a:buNone/>
              <a:defRPr/>
            </a:pPr>
            <a:r>
              <a:rPr kumimoji="0" lang="en-US" sz="3400" b="1" i="0" u="none" strike="noStrike" kern="0" cap="none" spc="0" normalizeH="0" baseline="0" noProof="0" dirty="0" smtClean="0">
                <a:ln>
                  <a:noFill/>
                </a:ln>
                <a:solidFill>
                  <a:srgbClr val="000000"/>
                </a:solidFill>
                <a:effectLst>
                  <a:outerShdw blurRad="38100" dist="38100" dir="2700000" algn="tl">
                    <a:srgbClr val="C0C0C0"/>
                  </a:outerShdw>
                </a:effectLst>
                <a:uLnTx/>
                <a:uFillTx/>
                <a:latin typeface="VNI-Times" pitchFamily="2" charset="0"/>
                <a:ea typeface="+mn-ea"/>
                <a:cs typeface="+mn-cs"/>
              </a:rPr>
              <a:t>3</a:t>
            </a:r>
            <a:endParaRPr kumimoji="0" lang="en-US" sz="3400" b="0" i="0" u="none" strike="noStrike" kern="0" cap="none" spc="0" normalizeH="0" baseline="0" noProof="0" dirty="0" smtClean="0">
              <a:ln>
                <a:noFill/>
              </a:ln>
              <a:solidFill>
                <a:srgbClr val="000000"/>
              </a:solidFill>
              <a:effectLst>
                <a:outerShdw blurRad="38100" dist="38100" dir="2700000" algn="tl">
                  <a:srgbClr val="C0C0C0"/>
                </a:outerShdw>
              </a:effectLst>
              <a:uLnTx/>
              <a:uFillTx/>
              <a:latin typeface="VNI-Times" pitchFamily="2" charset="0"/>
              <a:ea typeface="+mn-ea"/>
              <a:cs typeface="+mn-cs"/>
            </a:endParaRPr>
          </a:p>
        </p:txBody>
      </p:sp>
      <p:pic>
        <p:nvPicPr>
          <p:cNvPr id="569347" name="Picture 3" descr="qustionmed_b"/>
          <p:cNvPicPr>
            <a:picLocks noChangeAspect="1" noChangeArrowheads="1" noCrop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152400"/>
            <a:ext cx="506413" cy="685800"/>
          </a:xfrm>
          <a:prstGeom prst="rect">
            <a:avLst/>
          </a:prstGeom>
          <a:gradFill rotWithShape="1">
            <a:gsLst>
              <a:gs pos="0">
                <a:schemeClr val="accent1"/>
              </a:gs>
              <a:gs pos="50000">
                <a:srgbClr val="0000FF"/>
              </a:gs>
              <a:gs pos="100000">
                <a:schemeClr val="accent1"/>
              </a:gs>
            </a:gsLst>
            <a:lin ang="5400000" scaled="1"/>
          </a:gradFill>
        </p:spPr>
      </p:pic>
      <p:grpSp>
        <p:nvGrpSpPr>
          <p:cNvPr id="20484" name="Group 9"/>
          <p:cNvGrpSpPr/>
          <p:nvPr/>
        </p:nvGrpSpPr>
        <p:grpSpPr>
          <a:xfrm>
            <a:off x="1219200" y="304800"/>
            <a:ext cx="6781800" cy="1235075"/>
            <a:chOff x="768" y="192"/>
            <a:chExt cx="4272" cy="778"/>
          </a:xfrm>
        </p:grpSpPr>
        <p:sp>
          <p:nvSpPr>
            <p:cNvPr id="569350" name="Text Box 6"/>
            <p:cNvSpPr txBox="1">
              <a:spLocks noChangeArrowheads="1"/>
            </p:cNvSpPr>
            <p:nvPr/>
          </p:nvSpPr>
          <p:spPr bwMode="auto">
            <a:xfrm>
              <a:off x="768" y="192"/>
              <a:ext cx="4272" cy="778"/>
            </a:xfrm>
            <a:prstGeom prst="rect">
              <a:avLst/>
            </a:prstGeom>
            <a:noFill/>
            <a:ln w="9525">
              <a:noFill/>
              <a:miter lim="800000"/>
            </a:ln>
            <a:effectLst/>
          </p:spPr>
          <p:txBody>
            <a:bodyPr>
              <a:spAutoFit/>
            </a:bodyPr>
            <a:lstStyle/>
            <a:p>
              <a:pPr marR="0" defTabSz="914400">
                <a:spcBef>
                  <a:spcPct val="50000"/>
                </a:spcBef>
                <a:buClrTx/>
                <a:buSzTx/>
                <a:buFontTx/>
                <a:defRPr/>
              </a:pPr>
              <a:r>
                <a:rPr kumimoji="0" lang="en-US" sz="3000" kern="1200" cap="none" spc="0" normalizeH="0" baseline="0" noProof="0" dirty="0" err="1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</a:rPr>
                <a:t>Giaûi</a:t>
              </a:r>
              <a:r>
                <a:rPr kumimoji="0" lang="en-US" sz="3000" kern="1200" cap="none" spc="0" normalizeH="0" baseline="0" noProof="0" dirty="0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</a:rPr>
                <a:t> </a:t>
              </a:r>
              <a:r>
                <a:rPr kumimoji="0" lang="en-US" sz="3000" kern="1200" cap="none" spc="0" normalizeH="0" baseline="0" noProof="0" dirty="0" err="1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</a:rPr>
                <a:t>phöông</a:t>
              </a:r>
              <a:r>
                <a:rPr kumimoji="0" lang="en-US" sz="3000" kern="1200" cap="none" spc="0" normalizeH="0" baseline="0" noProof="0" dirty="0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</a:rPr>
                <a:t> </a:t>
              </a:r>
              <a:r>
                <a:rPr kumimoji="0" lang="en-US" sz="3000" kern="1200" cap="none" spc="0" normalizeH="0" baseline="0" noProof="0" dirty="0" err="1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</a:rPr>
                <a:t>trình</a:t>
              </a:r>
              <a:r>
                <a:rPr kumimoji="0" lang="en-US" sz="3000" kern="1200" cap="none" spc="0" normalizeH="0" baseline="0" noProof="0" dirty="0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</a:rPr>
                <a:t> :   </a:t>
              </a:r>
            </a:p>
            <a:p>
              <a:pPr marR="0" defTabSz="914400">
                <a:spcBef>
                  <a:spcPct val="50000"/>
                </a:spcBef>
                <a:buClrTx/>
                <a:buSzTx/>
                <a:buFontTx/>
                <a:defRPr/>
              </a:pPr>
              <a:r>
                <a:rPr kumimoji="0" lang="en-US" sz="3000" kern="1200" cap="none" spc="0" normalizeH="0" baseline="0" noProof="0" dirty="0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</a:rPr>
                <a:t>(x – 1)(x  + 3x – 2) – (x – 1) = 0</a:t>
              </a:r>
              <a:endParaRPr kumimoji="0" lang="en-GB" sz="3000" kern="1200" cap="none" spc="0" normalizeH="0" baseline="0" noProof="0" dirty="0">
                <a:solidFill>
                  <a:srgbClr val="000000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VNI-Times" pitchFamily="2" charset="0"/>
                <a:ea typeface="+mn-ea"/>
                <a:cs typeface="+mn-cs"/>
              </a:endParaRPr>
            </a:p>
          </p:txBody>
        </p:sp>
        <p:sp>
          <p:nvSpPr>
            <p:cNvPr id="569351" name="Text Box 7"/>
            <p:cNvSpPr txBox="1">
              <a:spLocks noChangeArrowheads="1"/>
            </p:cNvSpPr>
            <p:nvPr/>
          </p:nvSpPr>
          <p:spPr bwMode="auto">
            <a:xfrm>
              <a:off x="1632" y="614"/>
              <a:ext cx="240" cy="250"/>
            </a:xfrm>
            <a:prstGeom prst="rect">
              <a:avLst/>
            </a:prstGeom>
            <a:noFill/>
            <a:ln w="9525">
              <a:noFill/>
              <a:miter lim="800000"/>
            </a:ln>
            <a:effectLst/>
          </p:spPr>
          <p:txBody>
            <a:bodyPr>
              <a:spAutoFit/>
            </a:bodyPr>
            <a:lstStyle/>
            <a:p>
              <a:pPr marR="0" defTabSz="914400">
                <a:spcBef>
                  <a:spcPct val="50000"/>
                </a:spcBef>
                <a:buClrTx/>
                <a:buSzTx/>
                <a:buFontTx/>
                <a:defRPr/>
              </a:pPr>
              <a:r>
                <a:rPr kumimoji="0" lang="en-US" sz="2000" kern="1200" cap="none" spc="0" normalizeH="0" baseline="0" noProof="0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</a:rPr>
                <a:t>2</a:t>
              </a:r>
              <a:endParaRPr kumimoji="0" lang="en-GB" sz="2000" kern="1200" cap="none" spc="0" normalizeH="0" baseline="0" noProof="0">
                <a:solidFill>
                  <a:srgbClr val="000000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VNI-Times" pitchFamily="2" charset="0"/>
                <a:ea typeface="+mn-ea"/>
                <a:cs typeface="+mn-cs"/>
              </a:endParaRPr>
            </a:p>
          </p:txBody>
        </p:sp>
        <p:sp>
          <p:nvSpPr>
            <p:cNvPr id="569352" name="Text Box 8"/>
            <p:cNvSpPr txBox="1">
              <a:spLocks noChangeArrowheads="1"/>
            </p:cNvSpPr>
            <p:nvPr/>
          </p:nvSpPr>
          <p:spPr bwMode="auto">
            <a:xfrm>
              <a:off x="2976" y="624"/>
              <a:ext cx="240" cy="250"/>
            </a:xfrm>
            <a:prstGeom prst="rect">
              <a:avLst/>
            </a:prstGeom>
            <a:noFill/>
            <a:ln w="9525">
              <a:noFill/>
              <a:miter lim="800000"/>
            </a:ln>
            <a:effectLst/>
          </p:spPr>
          <p:txBody>
            <a:bodyPr>
              <a:spAutoFit/>
            </a:bodyPr>
            <a:lstStyle/>
            <a:p>
              <a:pPr marR="0" defTabSz="914400">
                <a:spcBef>
                  <a:spcPct val="50000"/>
                </a:spcBef>
                <a:buClrTx/>
                <a:buSzTx/>
                <a:buFontTx/>
                <a:defRPr/>
              </a:pPr>
              <a:r>
                <a:rPr kumimoji="0" lang="en-US" sz="2000" kern="1200" cap="none" spc="0" normalizeH="0" baseline="0" noProof="0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</a:rPr>
                <a:t>3</a:t>
              </a:r>
              <a:endParaRPr kumimoji="0" lang="en-GB" sz="2000" kern="1200" cap="none" spc="0" normalizeH="0" baseline="0" noProof="0">
                <a:solidFill>
                  <a:srgbClr val="000000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VNI-Times" pitchFamily="2" charset="0"/>
                <a:ea typeface="+mn-ea"/>
                <a:cs typeface="+mn-cs"/>
              </a:endParaRPr>
            </a:p>
          </p:txBody>
        </p:sp>
      </p:grpSp>
      <p:grpSp>
        <p:nvGrpSpPr>
          <p:cNvPr id="3" name="Group 22"/>
          <p:cNvGrpSpPr/>
          <p:nvPr/>
        </p:nvGrpSpPr>
        <p:grpSpPr>
          <a:xfrm>
            <a:off x="304800" y="1447800"/>
            <a:ext cx="9144000" cy="5349875"/>
            <a:chOff x="192" y="912"/>
            <a:chExt cx="5760" cy="3370"/>
          </a:xfrm>
        </p:grpSpPr>
        <p:sp>
          <p:nvSpPr>
            <p:cNvPr id="569348" name="Text Box 4"/>
            <p:cNvSpPr txBox="1">
              <a:spLocks noChangeArrowheads="1"/>
            </p:cNvSpPr>
            <p:nvPr/>
          </p:nvSpPr>
          <p:spPr bwMode="auto">
            <a:xfrm>
              <a:off x="192" y="912"/>
              <a:ext cx="5760" cy="3370"/>
            </a:xfrm>
            <a:prstGeom prst="rect">
              <a:avLst/>
            </a:prstGeom>
            <a:noFill/>
            <a:ln w="9525">
              <a:noFill/>
              <a:miter lim="800000"/>
            </a:ln>
            <a:effectLst/>
          </p:spPr>
          <p:txBody>
            <a:bodyPr>
              <a:spAutoFit/>
            </a:bodyPr>
            <a:lstStyle/>
            <a:p>
              <a:pPr marR="0" algn="ctr" defTabSz="914400">
                <a:spcBef>
                  <a:spcPct val="50000"/>
                </a:spcBef>
                <a:buClrTx/>
                <a:buSzTx/>
                <a:buFontTx/>
                <a:defRPr/>
              </a:pPr>
              <a:r>
                <a:rPr kumimoji="0" lang="en-US" sz="3000" u="sng" kern="1200" cap="none" spc="0" normalizeH="0" baseline="0" noProof="0" dirty="0" err="1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Tahoma" panose="020B0604030504040204" pitchFamily="34" charset="0"/>
                  <a:ea typeface="+mn-ea"/>
                  <a:cs typeface="+mn-cs"/>
                </a:rPr>
                <a:t>GiảI</a:t>
              </a:r>
              <a:endParaRPr kumimoji="0" lang="en-US" u="sng" kern="1200" cap="none" spc="0" normalizeH="0" baseline="0" noProof="0" dirty="0">
                <a:solidFill>
                  <a:srgbClr val="000000"/>
                </a:solidFill>
                <a:ea typeface="+mn-ea"/>
                <a:cs typeface="+mn-cs"/>
              </a:endParaRPr>
            </a:p>
            <a:p>
              <a:pPr marR="0" defTabSz="914400">
                <a:spcBef>
                  <a:spcPct val="50000"/>
                </a:spcBef>
                <a:buClrTx/>
                <a:buSzTx/>
                <a:buFontTx/>
                <a:defRPr/>
              </a:pPr>
              <a:r>
                <a:rPr kumimoji="0" lang="en-US" sz="3000" kern="1200" cap="none" spc="0" normalizeH="0" baseline="0" noProof="0" dirty="0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</a:rPr>
                <a:t>     (x – 1)(x  + 3x – 2) – (x – 1) = 0</a:t>
              </a:r>
              <a:endParaRPr kumimoji="0" lang="en-US" sz="3000" kern="1200" cap="none" spc="0" normalizeH="0" baseline="30000" noProof="0" dirty="0">
                <a:solidFill>
                  <a:srgbClr val="000000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VNI-Times" pitchFamily="2" charset="0"/>
                <a:ea typeface="+mn-ea"/>
                <a:cs typeface="+mn-cs"/>
              </a:endParaRPr>
            </a:p>
            <a:p>
              <a:pPr marR="0" defTabSz="914400">
                <a:spcBef>
                  <a:spcPct val="50000"/>
                </a:spcBef>
                <a:buClrTx/>
                <a:buSzTx/>
                <a:buFont typeface="Wingdings" panose="05000000000000000000" pitchFamily="2" charset="2"/>
                <a:buChar char="ó"/>
                <a:defRPr/>
              </a:pPr>
              <a:r>
                <a:rPr kumimoji="0" lang="en-US" sz="3000" kern="1200" cap="none" spc="0" normalizeH="0" baseline="0" noProof="0" dirty="0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</a:rPr>
                <a:t> (x – 1)(x  + 3x – 2) – (x – 1)(x + x + 1)=0 </a:t>
              </a:r>
            </a:p>
            <a:p>
              <a:pPr marR="0" defTabSz="914400">
                <a:spcBef>
                  <a:spcPct val="50000"/>
                </a:spcBef>
                <a:buClrTx/>
                <a:buSzTx/>
                <a:buFont typeface="Wingdings" panose="05000000000000000000" pitchFamily="2" charset="2"/>
                <a:buChar char="ó"/>
                <a:defRPr/>
              </a:pPr>
              <a:r>
                <a:rPr kumimoji="0" lang="en-US" sz="3000" kern="1200" cap="none" spc="0" normalizeH="0" baseline="0" noProof="0" dirty="0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</a:rPr>
                <a:t> (x – 1)[(x – 3 x –2) – (x + x + 1)] = 0</a:t>
              </a:r>
            </a:p>
            <a:p>
              <a:pPr marR="0" defTabSz="914400">
                <a:spcBef>
                  <a:spcPct val="50000"/>
                </a:spcBef>
                <a:buClrTx/>
                <a:buSzTx/>
                <a:buFont typeface="Wingdings" panose="05000000000000000000" pitchFamily="2" charset="2"/>
                <a:buChar char="ó"/>
                <a:defRPr/>
              </a:pPr>
              <a:r>
                <a:rPr kumimoji="0" lang="en-US" sz="3000" kern="1200" cap="none" spc="0" normalizeH="0" baseline="0" noProof="0" dirty="0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</a:rPr>
                <a:t> (x – 1)(2x – 3) = 0</a:t>
              </a:r>
            </a:p>
            <a:p>
              <a:pPr marR="0" defTabSz="914400">
                <a:spcBef>
                  <a:spcPct val="50000"/>
                </a:spcBef>
                <a:buClrTx/>
                <a:buSzTx/>
                <a:buFont typeface="Wingdings" panose="05000000000000000000" pitchFamily="2" charset="2"/>
                <a:buChar char="ó"/>
                <a:defRPr/>
              </a:pPr>
              <a:r>
                <a:rPr kumimoji="0" lang="en-US" sz="3000" kern="1200" cap="none" spc="0" normalizeH="0" baseline="0" noProof="0" dirty="0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</a:rPr>
                <a:t> x – 1 = 0  </a:t>
              </a:r>
              <a:r>
                <a:rPr kumimoji="0" lang="en-US" sz="3000" kern="1200" cap="none" spc="0" normalizeH="0" baseline="0" noProof="0" dirty="0" err="1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</a:rPr>
                <a:t>hoaëc</a:t>
              </a:r>
              <a:r>
                <a:rPr kumimoji="0" lang="en-US" sz="3000" kern="1200" cap="none" spc="0" normalizeH="0" baseline="0" noProof="0" dirty="0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</a:rPr>
                <a:t> 2x – 3 = 0</a:t>
              </a:r>
            </a:p>
            <a:p>
              <a:pPr marR="0" defTabSz="914400">
                <a:spcBef>
                  <a:spcPct val="50000"/>
                </a:spcBef>
                <a:buClrTx/>
                <a:buSzTx/>
                <a:buFont typeface="Wingdings" panose="05000000000000000000" pitchFamily="2" charset="2"/>
                <a:buChar char="ó"/>
                <a:defRPr/>
              </a:pPr>
              <a:r>
                <a:rPr kumimoji="0" lang="en-US" sz="3000" kern="1200" cap="none" spc="0" normalizeH="0" baseline="0" noProof="0" dirty="0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</a:rPr>
                <a:t> x = 1 </a:t>
              </a:r>
              <a:r>
                <a:rPr kumimoji="0" lang="en-US" sz="3000" kern="1200" cap="none" spc="0" normalizeH="0" baseline="0" noProof="0" dirty="0" err="1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</a:rPr>
                <a:t>hoaëc</a:t>
              </a:r>
              <a:r>
                <a:rPr kumimoji="0" lang="en-US" sz="3000" kern="1200" cap="none" spc="0" normalizeH="0" baseline="0" noProof="0" dirty="0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</a:rPr>
                <a:t> x = 1,5</a:t>
              </a:r>
            </a:p>
            <a:p>
              <a:pPr marR="0" defTabSz="914400">
                <a:spcBef>
                  <a:spcPct val="50000"/>
                </a:spcBef>
                <a:buClrTx/>
                <a:buSzTx/>
                <a:buFont typeface="Wingdings" panose="05000000000000000000" pitchFamily="2" charset="2"/>
                <a:defRPr/>
              </a:pPr>
              <a:r>
                <a:rPr kumimoji="0" lang="en-US" sz="3000" kern="1200" cap="none" spc="0" normalizeH="0" baseline="0" noProof="0" dirty="0" err="1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  <a:sym typeface="Wingdings" panose="05000000000000000000" pitchFamily="2" charset="2"/>
                </a:rPr>
                <a:t>Vaäy</a:t>
              </a:r>
              <a:r>
                <a:rPr kumimoji="0" lang="en-US" sz="3000" kern="1200" cap="none" spc="0" normalizeH="0" baseline="0" noProof="0" dirty="0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  <a:sym typeface="Wingdings" panose="05000000000000000000" pitchFamily="2" charset="2"/>
                </a:rPr>
                <a:t> </a:t>
              </a:r>
              <a:r>
                <a:rPr kumimoji="0" lang="en-US" sz="3000" kern="1200" cap="none" spc="0" normalizeH="0" baseline="0" noProof="0" dirty="0" err="1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  <a:sym typeface="Wingdings" panose="05000000000000000000" pitchFamily="2" charset="2"/>
                </a:rPr>
                <a:t>taäp</a:t>
              </a:r>
              <a:r>
                <a:rPr kumimoji="0" lang="en-US" sz="3000" kern="1200" cap="none" spc="0" normalizeH="0" baseline="0" noProof="0" dirty="0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  <a:sym typeface="Wingdings" panose="05000000000000000000" pitchFamily="2" charset="2"/>
                </a:rPr>
                <a:t> </a:t>
              </a:r>
              <a:r>
                <a:rPr kumimoji="0" lang="en-US" sz="3000" kern="1200" cap="none" spc="0" normalizeH="0" baseline="0" noProof="0" dirty="0" err="1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  <a:sym typeface="Wingdings" panose="05000000000000000000" pitchFamily="2" charset="2"/>
                </a:rPr>
                <a:t>nghieäm</a:t>
              </a:r>
              <a:r>
                <a:rPr kumimoji="0" lang="en-US" sz="3000" kern="1200" cap="none" spc="0" normalizeH="0" baseline="0" noProof="0" dirty="0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  <a:sym typeface="Wingdings" panose="05000000000000000000" pitchFamily="2" charset="2"/>
                </a:rPr>
                <a:t> </a:t>
              </a:r>
              <a:r>
                <a:rPr kumimoji="0" lang="en-US" sz="3000" kern="1200" cap="none" spc="0" normalizeH="0" baseline="0" noProof="0" dirty="0" err="1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  <a:sym typeface="Wingdings" panose="05000000000000000000" pitchFamily="2" charset="2"/>
                </a:rPr>
                <a:t>cuaû</a:t>
              </a:r>
              <a:r>
                <a:rPr kumimoji="0" lang="en-US" sz="3000" kern="1200" cap="none" spc="0" normalizeH="0" baseline="0" noProof="0" dirty="0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  <a:sym typeface="Wingdings" panose="05000000000000000000" pitchFamily="2" charset="2"/>
                </a:rPr>
                <a:t> </a:t>
              </a:r>
              <a:r>
                <a:rPr kumimoji="0" lang="en-US" sz="3000" kern="1200" cap="none" spc="0" normalizeH="0" baseline="0" noProof="0" dirty="0" err="1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  <a:sym typeface="Wingdings" panose="05000000000000000000" pitchFamily="2" charset="2"/>
                </a:rPr>
                <a:t>phöông</a:t>
              </a:r>
              <a:r>
                <a:rPr kumimoji="0" lang="en-US" sz="3000" kern="1200" cap="none" spc="0" normalizeH="0" baseline="0" noProof="0" dirty="0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  <a:sym typeface="Wingdings" panose="05000000000000000000" pitchFamily="2" charset="2"/>
                </a:rPr>
                <a:t> </a:t>
              </a:r>
              <a:r>
                <a:rPr kumimoji="0" lang="en-US" sz="3000" kern="1200" cap="none" spc="0" normalizeH="0" baseline="0" noProof="0" dirty="0" err="1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  <a:sym typeface="Wingdings" panose="05000000000000000000" pitchFamily="2" charset="2"/>
                </a:rPr>
                <a:t>trình</a:t>
              </a:r>
              <a:r>
                <a:rPr kumimoji="0" lang="en-US" sz="3000" kern="1200" cap="none" spc="0" normalizeH="0" baseline="0" noProof="0" dirty="0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  <a:sym typeface="Wingdings" panose="05000000000000000000" pitchFamily="2" charset="2"/>
                </a:rPr>
                <a:t> </a:t>
              </a:r>
              <a:r>
                <a:rPr kumimoji="0" lang="en-US" sz="3000" kern="1200" cap="none" spc="0" normalizeH="0" baseline="0" noProof="0" dirty="0" err="1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  <a:sym typeface="Wingdings" panose="05000000000000000000" pitchFamily="2" charset="2"/>
                </a:rPr>
                <a:t>ñaõ</a:t>
              </a:r>
              <a:r>
                <a:rPr kumimoji="0" lang="en-US" sz="3000" kern="1200" cap="none" spc="0" normalizeH="0" baseline="0" noProof="0" dirty="0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  <a:sym typeface="Wingdings" panose="05000000000000000000" pitchFamily="2" charset="2"/>
                </a:rPr>
                <a:t> </a:t>
              </a:r>
              <a:r>
                <a:rPr kumimoji="0" lang="en-US" sz="3000" kern="1200" cap="none" spc="0" normalizeH="0" baseline="0" noProof="0" dirty="0" err="1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  <a:sym typeface="Wingdings" panose="05000000000000000000" pitchFamily="2" charset="2"/>
                </a:rPr>
                <a:t>cho</a:t>
              </a:r>
              <a:r>
                <a:rPr kumimoji="0" lang="en-US" sz="3000" kern="1200" cap="none" spc="0" normalizeH="0" baseline="0" noProof="0" dirty="0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  <a:sym typeface="Wingdings" panose="05000000000000000000" pitchFamily="2" charset="2"/>
                </a:rPr>
                <a:t> </a:t>
              </a:r>
              <a:r>
                <a:rPr kumimoji="0" lang="en-US" sz="3000" kern="1200" cap="none" spc="0" normalizeH="0" baseline="0" noProof="0" dirty="0" err="1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  <a:sym typeface="Wingdings" panose="05000000000000000000" pitchFamily="2" charset="2"/>
                </a:rPr>
                <a:t>laø</a:t>
              </a:r>
              <a:r>
                <a:rPr kumimoji="0" lang="en-US" sz="3000" kern="1200" cap="none" spc="0" normalizeH="0" baseline="0" noProof="0" dirty="0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  <a:sym typeface="Wingdings" panose="05000000000000000000" pitchFamily="2" charset="2"/>
                </a:rPr>
                <a:t> S = {1; 1,5}</a:t>
              </a:r>
              <a:endParaRPr kumimoji="0" lang="en-GB" sz="3000" kern="1200" cap="none" spc="0" normalizeH="0" baseline="0" noProof="0" dirty="0">
                <a:solidFill>
                  <a:srgbClr val="000000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VNI-Times" pitchFamily="2" charset="0"/>
                <a:ea typeface="+mn-ea"/>
                <a:cs typeface="+mn-cs"/>
                <a:sym typeface="Wingdings" panose="05000000000000000000" pitchFamily="2" charset="2"/>
              </a:endParaRPr>
            </a:p>
          </p:txBody>
        </p:sp>
        <p:sp>
          <p:nvSpPr>
            <p:cNvPr id="569354" name="Text Box 10"/>
            <p:cNvSpPr txBox="1">
              <a:spLocks noChangeArrowheads="1"/>
            </p:cNvSpPr>
            <p:nvPr/>
          </p:nvSpPr>
          <p:spPr bwMode="auto">
            <a:xfrm>
              <a:off x="1344" y="1345"/>
              <a:ext cx="418" cy="250"/>
            </a:xfrm>
            <a:prstGeom prst="rect">
              <a:avLst/>
            </a:prstGeom>
            <a:noFill/>
            <a:ln w="9525">
              <a:noFill/>
              <a:miter lim="800000"/>
            </a:ln>
            <a:effectLst/>
          </p:spPr>
          <p:txBody>
            <a:bodyPr>
              <a:spAutoFit/>
            </a:bodyPr>
            <a:lstStyle/>
            <a:p>
              <a:pPr marR="0" defTabSz="914400">
                <a:spcBef>
                  <a:spcPct val="50000"/>
                </a:spcBef>
                <a:buClrTx/>
                <a:buSzTx/>
                <a:buFontTx/>
                <a:defRPr/>
              </a:pPr>
              <a:r>
                <a:rPr kumimoji="0" lang="en-US" sz="2000" kern="1200" cap="none" spc="0" normalizeH="0" baseline="0" noProof="0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</a:rPr>
                <a:t>2</a:t>
              </a:r>
              <a:endParaRPr kumimoji="0" lang="en-GB" sz="2000" kern="1200" cap="none" spc="0" normalizeH="0" baseline="0" noProof="0">
                <a:solidFill>
                  <a:srgbClr val="000000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VNI-Times" pitchFamily="2" charset="0"/>
                <a:ea typeface="+mn-ea"/>
                <a:cs typeface="+mn-cs"/>
              </a:endParaRPr>
            </a:p>
          </p:txBody>
        </p:sp>
        <p:sp>
          <p:nvSpPr>
            <p:cNvPr id="569355" name="Text Box 11"/>
            <p:cNvSpPr txBox="1">
              <a:spLocks noChangeArrowheads="1"/>
            </p:cNvSpPr>
            <p:nvPr/>
          </p:nvSpPr>
          <p:spPr bwMode="auto">
            <a:xfrm>
              <a:off x="2736" y="1345"/>
              <a:ext cx="335" cy="250"/>
            </a:xfrm>
            <a:prstGeom prst="rect">
              <a:avLst/>
            </a:prstGeom>
            <a:noFill/>
            <a:ln w="9525">
              <a:noFill/>
              <a:miter lim="800000"/>
            </a:ln>
            <a:effectLst/>
          </p:spPr>
          <p:txBody>
            <a:bodyPr>
              <a:spAutoFit/>
            </a:bodyPr>
            <a:lstStyle/>
            <a:p>
              <a:pPr marR="0" defTabSz="914400">
                <a:spcBef>
                  <a:spcPct val="50000"/>
                </a:spcBef>
                <a:buClrTx/>
                <a:buSzTx/>
                <a:buFontTx/>
                <a:defRPr/>
              </a:pPr>
              <a:r>
                <a:rPr kumimoji="0" lang="en-US" sz="2000" kern="1200" cap="none" spc="0" normalizeH="0" baseline="0" noProof="0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</a:rPr>
                <a:t>3</a:t>
              </a:r>
              <a:endParaRPr kumimoji="0" lang="en-GB" sz="2000" kern="1200" cap="none" spc="0" normalizeH="0" baseline="0" noProof="0">
                <a:solidFill>
                  <a:srgbClr val="000000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VNI-Times" pitchFamily="2" charset="0"/>
                <a:ea typeface="+mn-ea"/>
                <a:cs typeface="+mn-cs"/>
              </a:endParaRPr>
            </a:p>
          </p:txBody>
        </p:sp>
        <p:sp>
          <p:nvSpPr>
            <p:cNvPr id="569357" name="Text Box 13"/>
            <p:cNvSpPr txBox="1">
              <a:spLocks noChangeArrowheads="1"/>
            </p:cNvSpPr>
            <p:nvPr/>
          </p:nvSpPr>
          <p:spPr bwMode="auto">
            <a:xfrm>
              <a:off x="1344" y="1766"/>
              <a:ext cx="418" cy="250"/>
            </a:xfrm>
            <a:prstGeom prst="rect">
              <a:avLst/>
            </a:prstGeom>
            <a:noFill/>
            <a:ln w="9525">
              <a:noFill/>
              <a:miter lim="800000"/>
            </a:ln>
            <a:effectLst/>
          </p:spPr>
          <p:txBody>
            <a:bodyPr>
              <a:spAutoFit/>
            </a:bodyPr>
            <a:lstStyle/>
            <a:p>
              <a:pPr marR="0" defTabSz="914400">
                <a:spcBef>
                  <a:spcPct val="50000"/>
                </a:spcBef>
                <a:buClrTx/>
                <a:buSzTx/>
                <a:buFontTx/>
                <a:defRPr/>
              </a:pPr>
              <a:r>
                <a:rPr kumimoji="0" lang="en-US" sz="2000" kern="1200" cap="none" spc="0" normalizeH="0" baseline="0" noProof="0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</a:rPr>
                <a:t>2</a:t>
              </a:r>
              <a:endParaRPr kumimoji="0" lang="en-GB" sz="2000" kern="1200" cap="none" spc="0" normalizeH="0" baseline="0" noProof="0">
                <a:solidFill>
                  <a:srgbClr val="000000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VNI-Times" pitchFamily="2" charset="0"/>
                <a:ea typeface="+mn-ea"/>
                <a:cs typeface="+mn-cs"/>
              </a:endParaRPr>
            </a:p>
          </p:txBody>
        </p:sp>
        <p:sp>
          <p:nvSpPr>
            <p:cNvPr id="569358" name="Text Box 14"/>
            <p:cNvSpPr txBox="1">
              <a:spLocks noChangeArrowheads="1"/>
            </p:cNvSpPr>
            <p:nvPr/>
          </p:nvSpPr>
          <p:spPr bwMode="auto">
            <a:xfrm>
              <a:off x="3422" y="1776"/>
              <a:ext cx="418" cy="250"/>
            </a:xfrm>
            <a:prstGeom prst="rect">
              <a:avLst/>
            </a:prstGeom>
            <a:noFill/>
            <a:ln w="9525">
              <a:noFill/>
              <a:miter lim="800000"/>
            </a:ln>
            <a:effectLst/>
          </p:spPr>
          <p:txBody>
            <a:bodyPr>
              <a:spAutoFit/>
            </a:bodyPr>
            <a:lstStyle/>
            <a:p>
              <a:pPr marR="0" defTabSz="914400">
                <a:spcBef>
                  <a:spcPct val="50000"/>
                </a:spcBef>
                <a:buClrTx/>
                <a:buSzTx/>
                <a:buFontTx/>
                <a:defRPr/>
              </a:pPr>
              <a:r>
                <a:rPr kumimoji="0" lang="en-US" sz="2000" kern="1200" cap="none" spc="0" normalizeH="0" baseline="0" noProof="0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</a:rPr>
                <a:t>2</a:t>
              </a:r>
              <a:endParaRPr kumimoji="0" lang="en-GB" sz="2000" kern="1200" cap="none" spc="0" normalizeH="0" baseline="0" noProof="0">
                <a:solidFill>
                  <a:srgbClr val="000000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VNI-Times" pitchFamily="2" charset="0"/>
                <a:ea typeface="+mn-ea"/>
                <a:cs typeface="+mn-cs"/>
              </a:endParaRPr>
            </a:p>
          </p:txBody>
        </p:sp>
        <p:sp>
          <p:nvSpPr>
            <p:cNvPr id="569360" name="Text Box 16"/>
            <p:cNvSpPr txBox="1">
              <a:spLocks noChangeArrowheads="1"/>
            </p:cNvSpPr>
            <p:nvPr/>
          </p:nvSpPr>
          <p:spPr bwMode="auto">
            <a:xfrm>
              <a:off x="2798" y="2160"/>
              <a:ext cx="418" cy="250"/>
            </a:xfrm>
            <a:prstGeom prst="rect">
              <a:avLst/>
            </a:prstGeom>
            <a:noFill/>
            <a:ln w="9525">
              <a:noFill/>
              <a:miter lim="800000"/>
            </a:ln>
            <a:effectLst/>
          </p:spPr>
          <p:txBody>
            <a:bodyPr>
              <a:spAutoFit/>
            </a:bodyPr>
            <a:lstStyle/>
            <a:p>
              <a:pPr marR="0" defTabSz="914400">
                <a:spcBef>
                  <a:spcPct val="50000"/>
                </a:spcBef>
                <a:buClrTx/>
                <a:buSzTx/>
                <a:buFontTx/>
                <a:defRPr/>
              </a:pPr>
              <a:r>
                <a:rPr kumimoji="0" lang="en-US" sz="2000" kern="1200" cap="none" spc="0" normalizeH="0" baseline="0" noProof="0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</a:rPr>
                <a:t>2</a:t>
              </a:r>
              <a:endParaRPr kumimoji="0" lang="en-GB" sz="2000" kern="1200" cap="none" spc="0" normalizeH="0" baseline="0" noProof="0">
                <a:solidFill>
                  <a:srgbClr val="000000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VNI-Times" pitchFamily="2" charset="0"/>
                <a:ea typeface="+mn-ea"/>
                <a:cs typeface="+mn-cs"/>
              </a:endParaRPr>
            </a:p>
          </p:txBody>
        </p:sp>
        <p:sp>
          <p:nvSpPr>
            <p:cNvPr id="569363" name="Text Box 19"/>
            <p:cNvSpPr txBox="1">
              <a:spLocks noChangeArrowheads="1"/>
            </p:cNvSpPr>
            <p:nvPr/>
          </p:nvSpPr>
          <p:spPr bwMode="auto">
            <a:xfrm>
              <a:off x="1440" y="2198"/>
              <a:ext cx="418" cy="250"/>
            </a:xfrm>
            <a:prstGeom prst="rect">
              <a:avLst/>
            </a:prstGeom>
            <a:noFill/>
            <a:ln w="9525">
              <a:noFill/>
              <a:miter lim="800000"/>
            </a:ln>
            <a:effectLst/>
          </p:spPr>
          <p:txBody>
            <a:bodyPr>
              <a:spAutoFit/>
            </a:bodyPr>
            <a:lstStyle/>
            <a:p>
              <a:pPr marR="0" defTabSz="914400">
                <a:spcBef>
                  <a:spcPct val="50000"/>
                </a:spcBef>
                <a:buClrTx/>
                <a:buSzTx/>
                <a:buFontTx/>
                <a:defRPr/>
              </a:pPr>
              <a:r>
                <a:rPr kumimoji="0" lang="en-US" sz="2000" kern="1200" cap="none" spc="0" normalizeH="0" baseline="0" noProof="0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VNI-Times" pitchFamily="2" charset="0"/>
                  <a:ea typeface="+mn-ea"/>
                  <a:cs typeface="+mn-cs"/>
                </a:rPr>
                <a:t>2</a:t>
              </a:r>
              <a:endParaRPr kumimoji="0" lang="en-GB" sz="2000" kern="1200" cap="none" spc="0" normalizeH="0" baseline="0" noProof="0">
                <a:solidFill>
                  <a:srgbClr val="000000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VNI-Times" pitchFamily="2" charset="0"/>
                <a:ea typeface="+mn-ea"/>
                <a:cs typeface="+mn-cs"/>
              </a:endParaRPr>
            </a:p>
          </p:txBody>
        </p:sp>
      </p:grpSp>
    </p:spTree>
  </p:cSld>
  <p:clrMapOvr>
    <a:masterClrMapping/>
  </p:clrMapOvr>
  <p:transition>
    <p:comb dir="vert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Horizontal)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6" name="Rectangle 2"/>
          <p:cNvSpPr/>
          <p:nvPr/>
        </p:nvSpPr>
        <p:spPr>
          <a:xfrm>
            <a:off x="228600" y="0"/>
            <a:ext cx="8610600" cy="533400"/>
          </a:xfrm>
          <a:prstGeom prst="rect">
            <a:avLst/>
          </a:prstGeom>
          <a:noFill/>
          <a:ln w="9525">
            <a:noFill/>
          </a:ln>
        </p:spPr>
        <p:txBody>
          <a:bodyPr anchor="ctr"/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algn="ctr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vi-VN" alt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PHƯƠNG TRÌNH TÍCH</a:t>
            </a:r>
            <a:endParaRPr lang="en-US" altLang="en-US" sz="3200" dirty="0">
              <a:solidFill>
                <a:srgbClr val="FF0000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21507" name="Text Box 3"/>
          <p:cNvSpPr txBox="1"/>
          <p:nvPr/>
        </p:nvSpPr>
        <p:spPr>
          <a:xfrm>
            <a:off x="609600" y="533400"/>
            <a:ext cx="5486400" cy="46196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400" b="1" dirty="0">
                <a:solidFill>
                  <a:srgbClr val="33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1. </a:t>
            </a:r>
            <a:r>
              <a:rPr lang="vi-VN" altLang="en-US" sz="2400" b="1" u="sng" dirty="0">
                <a:solidFill>
                  <a:srgbClr val="33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Phương trình tích v</a:t>
            </a:r>
            <a:r>
              <a:rPr lang="vi-VN" altLang="en-US" sz="2400" b="1" u="sng" dirty="0">
                <a:solidFill>
                  <a:srgbClr val="3333CC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vi-VN" altLang="en-US" sz="2400" b="1" u="sng" dirty="0">
                <a:solidFill>
                  <a:srgbClr val="33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cách giải </a:t>
            </a:r>
            <a:endParaRPr lang="en-US" altLang="en-US" sz="2400" b="1" i="1" dirty="0">
              <a:solidFill>
                <a:srgbClr val="FF0000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21508" name="Rectangle 4"/>
          <p:cNvSpPr/>
          <p:nvPr/>
        </p:nvSpPr>
        <p:spPr>
          <a:xfrm>
            <a:off x="600075" y="890588"/>
            <a:ext cx="2743200" cy="461962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400" b="1" dirty="0">
                <a:solidFill>
                  <a:srgbClr val="33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2.</a:t>
            </a:r>
            <a:r>
              <a:rPr lang="en-US" altLang="en-US" sz="2400" b="1" u="sng" dirty="0">
                <a:solidFill>
                  <a:srgbClr val="33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Áp dụng:</a:t>
            </a:r>
            <a:endParaRPr lang="en-US" altLang="en-US" sz="2400" b="1" u="sng" dirty="0">
              <a:solidFill>
                <a:srgbClr val="3333CC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21509" name="Text Box 5"/>
          <p:cNvSpPr txBox="1"/>
          <p:nvPr/>
        </p:nvSpPr>
        <p:spPr>
          <a:xfrm>
            <a:off x="990600" y="4724400"/>
            <a:ext cx="5410200" cy="3667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indent="-34798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>
                <a:solidFill>
                  <a:schemeClr val="tx1"/>
                </a:solidFill>
                <a:latin typeface="+mn-lt"/>
              </a:defRPr>
            </a:lvl2pPr>
            <a:lvl3pPr marL="987425" indent="-294005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>
                <a:solidFill>
                  <a:schemeClr val="tx1"/>
                </a:solidFill>
                <a:latin typeface="+mn-lt"/>
              </a:defRPr>
            </a:lvl3pPr>
            <a:lvl4pPr marL="1281430" indent="-2921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4pPr>
            <a:lvl5pPr marL="1598930" indent="-31623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GB" altLang="en-US" sz="18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grpSp>
        <p:nvGrpSpPr>
          <p:cNvPr id="2" name="Group 23"/>
          <p:cNvGrpSpPr/>
          <p:nvPr/>
        </p:nvGrpSpPr>
        <p:grpSpPr>
          <a:xfrm>
            <a:off x="2286000" y="838200"/>
            <a:ext cx="5410200" cy="519113"/>
            <a:chOff x="672" y="777"/>
            <a:chExt cx="3408" cy="327"/>
          </a:xfrm>
        </p:grpSpPr>
        <p:sp>
          <p:nvSpPr>
            <p:cNvPr id="21522" name="Text Box 9"/>
            <p:cNvSpPr txBox="1"/>
            <p:nvPr/>
          </p:nvSpPr>
          <p:spPr>
            <a:xfrm>
              <a:off x="672" y="854"/>
              <a:ext cx="3408" cy="250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lstStyle>
              <a:lvl1pPr marL="342900" indent="-3429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70000"/>
                <a:buFont typeface="Wingdings" panose="05000000000000000000" pitchFamily="2" charset="2"/>
                <a:buChar char="l"/>
                <a:defRPr sz="30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692150" indent="-34798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70000"/>
                <a:buFont typeface="Wingdings" panose="05000000000000000000" pitchFamily="2" charset="2"/>
                <a:buChar char="l"/>
                <a:defRPr sz="2600">
                  <a:solidFill>
                    <a:schemeClr val="tx1"/>
                  </a:solidFill>
                  <a:latin typeface="+mn-lt"/>
                </a:defRPr>
              </a:lvl2pPr>
              <a:lvl3pPr marL="987425" indent="-294005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SzPct val="70000"/>
                <a:buFont typeface="Wingdings" panose="05000000000000000000" pitchFamily="2" charset="2"/>
                <a:buChar char="l"/>
                <a:defRPr sz="2300">
                  <a:solidFill>
                    <a:schemeClr val="tx1"/>
                  </a:solidFill>
                  <a:latin typeface="+mn-lt"/>
                </a:defRPr>
              </a:lvl3pPr>
              <a:lvl4pPr marL="1281430" indent="-2921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75000"/>
                <a:buFont typeface="Wingdings" panose="05000000000000000000" pitchFamily="2" charset="2"/>
                <a:buChar char="§"/>
                <a:defRPr sz="2000">
                  <a:solidFill>
                    <a:schemeClr val="tx1"/>
                  </a:solidFill>
                  <a:latin typeface="+mn-lt"/>
                </a:defRPr>
              </a:lvl4pPr>
              <a:lvl5pPr marL="1598930" indent="-31623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80000"/>
                <a:buFont typeface="Wingdings" panose="05000000000000000000" pitchFamily="2" charset="2"/>
                <a:buChar char="§"/>
                <a:defRPr sz="2000">
                  <a:solidFill>
                    <a:schemeClr val="tx1"/>
                  </a:solidFill>
                  <a:latin typeface="+mn-lt"/>
                </a:defRPr>
              </a:lvl5pPr>
            </a:lstStyle>
            <a:p>
              <a:pPr marL="0" lvl="0" indent="0" eaLnBrk="1" hangingPunct="1">
                <a:spcBef>
                  <a:spcPct val="50000"/>
                </a:spcBef>
                <a:buClrTx/>
                <a:buSzTx/>
                <a:buFontTx/>
                <a:buNone/>
              </a:pPr>
              <a:r>
                <a:rPr lang="en-US" altLang="en-US" sz="2000" u="sng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Ví dụ 3</a:t>
              </a:r>
              <a:r>
                <a:rPr lang="en-US" altLang="en-US" sz="20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: </a:t>
              </a:r>
              <a:r>
                <a:rPr lang="vi-VN" altLang="en-US" sz="20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Giải phương trình </a:t>
              </a:r>
              <a:r>
                <a:rPr lang="en-US" altLang="en-US" sz="20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2x  =  x   +  2x – 1</a:t>
              </a:r>
              <a:r>
                <a:rPr lang="en-US" altLang="en-US" sz="18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 </a:t>
              </a:r>
              <a:endParaRPr lang="en-US" altLang="en-US" sz="1800" dirty="0">
                <a:latin typeface="Times New Roman" panose="02020603050405020304" pitchFamily="18" charset="0"/>
                <a:ea typeface="Times New Roman" panose="02020603050405020304" pitchFamily="18" charset="0"/>
              </a:endParaRPr>
            </a:p>
          </p:txBody>
        </p:sp>
        <p:sp>
          <p:nvSpPr>
            <p:cNvPr id="21523" name="Text Box 15"/>
            <p:cNvSpPr txBox="1"/>
            <p:nvPr/>
          </p:nvSpPr>
          <p:spPr>
            <a:xfrm>
              <a:off x="2928" y="777"/>
              <a:ext cx="336" cy="231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lstStyle>
              <a:lvl1pPr marL="342900" indent="-3429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70000"/>
                <a:buFont typeface="Wingdings" panose="05000000000000000000" pitchFamily="2" charset="2"/>
                <a:buChar char="l"/>
                <a:defRPr sz="30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692150" indent="-34798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70000"/>
                <a:buFont typeface="Wingdings" panose="05000000000000000000" pitchFamily="2" charset="2"/>
                <a:buChar char="l"/>
                <a:defRPr sz="2600">
                  <a:solidFill>
                    <a:schemeClr val="tx1"/>
                  </a:solidFill>
                  <a:latin typeface="+mn-lt"/>
                </a:defRPr>
              </a:lvl2pPr>
              <a:lvl3pPr marL="987425" indent="-294005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SzPct val="70000"/>
                <a:buFont typeface="Wingdings" panose="05000000000000000000" pitchFamily="2" charset="2"/>
                <a:buChar char="l"/>
                <a:defRPr sz="2300">
                  <a:solidFill>
                    <a:schemeClr val="tx1"/>
                  </a:solidFill>
                  <a:latin typeface="+mn-lt"/>
                </a:defRPr>
              </a:lvl3pPr>
              <a:lvl4pPr marL="1281430" indent="-2921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75000"/>
                <a:buFont typeface="Wingdings" panose="05000000000000000000" pitchFamily="2" charset="2"/>
                <a:buChar char="§"/>
                <a:defRPr sz="2000">
                  <a:solidFill>
                    <a:schemeClr val="tx1"/>
                  </a:solidFill>
                  <a:latin typeface="+mn-lt"/>
                </a:defRPr>
              </a:lvl4pPr>
              <a:lvl5pPr marL="1598930" indent="-31623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80000"/>
                <a:buFont typeface="Wingdings" panose="05000000000000000000" pitchFamily="2" charset="2"/>
                <a:buChar char="§"/>
                <a:defRPr sz="2000">
                  <a:solidFill>
                    <a:schemeClr val="tx1"/>
                  </a:solidFill>
                  <a:latin typeface="+mn-lt"/>
                </a:defRPr>
              </a:lvl5pPr>
            </a:lstStyle>
            <a:p>
              <a:pPr marL="0" lvl="0" indent="0" eaLnBrk="1" hangingPunct="1">
                <a:spcBef>
                  <a:spcPct val="50000"/>
                </a:spcBef>
                <a:buClrTx/>
                <a:buSzTx/>
                <a:buFontTx/>
                <a:buNone/>
              </a:pPr>
              <a:r>
                <a:rPr lang="en-US" altLang="en-US" sz="18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2</a:t>
              </a:r>
              <a:endParaRPr lang="en-US" altLang="en-US" sz="1800" dirty="0">
                <a:solidFill>
                  <a:srgbClr val="006600"/>
                </a:solidFill>
                <a:latin typeface="Times New Roman" panose="02020603050405020304" pitchFamily="18" charset="0"/>
                <a:ea typeface="Times New Roman" panose="02020603050405020304" pitchFamily="18" charset="0"/>
              </a:endParaRPr>
            </a:p>
          </p:txBody>
        </p:sp>
        <p:sp>
          <p:nvSpPr>
            <p:cNvPr id="21524" name="Text Box 16"/>
            <p:cNvSpPr txBox="1"/>
            <p:nvPr/>
          </p:nvSpPr>
          <p:spPr>
            <a:xfrm>
              <a:off x="2592" y="777"/>
              <a:ext cx="336" cy="231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lstStyle>
              <a:lvl1pPr marL="342900" indent="-3429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70000"/>
                <a:buFont typeface="Wingdings" panose="05000000000000000000" pitchFamily="2" charset="2"/>
                <a:buChar char="l"/>
                <a:defRPr sz="30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692150" indent="-34798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70000"/>
                <a:buFont typeface="Wingdings" panose="05000000000000000000" pitchFamily="2" charset="2"/>
                <a:buChar char="l"/>
                <a:defRPr sz="2600">
                  <a:solidFill>
                    <a:schemeClr val="tx1"/>
                  </a:solidFill>
                  <a:latin typeface="+mn-lt"/>
                </a:defRPr>
              </a:lvl2pPr>
              <a:lvl3pPr marL="987425" indent="-294005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SzPct val="70000"/>
                <a:buFont typeface="Wingdings" panose="05000000000000000000" pitchFamily="2" charset="2"/>
                <a:buChar char="l"/>
                <a:defRPr sz="2300">
                  <a:solidFill>
                    <a:schemeClr val="tx1"/>
                  </a:solidFill>
                  <a:latin typeface="+mn-lt"/>
                </a:defRPr>
              </a:lvl3pPr>
              <a:lvl4pPr marL="1281430" indent="-2921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75000"/>
                <a:buFont typeface="Wingdings" panose="05000000000000000000" pitchFamily="2" charset="2"/>
                <a:buChar char="§"/>
                <a:defRPr sz="2000">
                  <a:solidFill>
                    <a:schemeClr val="tx1"/>
                  </a:solidFill>
                  <a:latin typeface="+mn-lt"/>
                </a:defRPr>
              </a:lvl4pPr>
              <a:lvl5pPr marL="1598930" indent="-31623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80000"/>
                <a:buFont typeface="Wingdings" panose="05000000000000000000" pitchFamily="2" charset="2"/>
                <a:buChar char="§"/>
                <a:defRPr sz="2000">
                  <a:solidFill>
                    <a:schemeClr val="tx1"/>
                  </a:solidFill>
                  <a:latin typeface="+mn-lt"/>
                </a:defRPr>
              </a:lvl5pPr>
            </a:lstStyle>
            <a:p>
              <a:pPr marL="0" lvl="0" indent="0" eaLnBrk="1" hangingPunct="1">
                <a:spcBef>
                  <a:spcPct val="50000"/>
                </a:spcBef>
                <a:buClrTx/>
                <a:buSzTx/>
                <a:buFontTx/>
                <a:buNone/>
              </a:pPr>
              <a:r>
                <a:rPr lang="en-US" altLang="en-US" sz="18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3</a:t>
              </a:r>
              <a:endParaRPr lang="en-US" altLang="en-US" sz="1800" dirty="0">
                <a:solidFill>
                  <a:srgbClr val="006600"/>
                </a:solidFill>
                <a:latin typeface="Times New Roman" panose="02020603050405020304" pitchFamily="18" charset="0"/>
                <a:ea typeface="Times New Roman" panose="02020603050405020304" pitchFamily="18" charset="0"/>
              </a:endParaRPr>
            </a:p>
          </p:txBody>
        </p:sp>
      </p:grpSp>
      <p:grpSp>
        <p:nvGrpSpPr>
          <p:cNvPr id="3" name="Group 22"/>
          <p:cNvGrpSpPr/>
          <p:nvPr/>
        </p:nvGrpSpPr>
        <p:grpSpPr>
          <a:xfrm>
            <a:off x="1066800" y="1371600"/>
            <a:ext cx="7162800" cy="5029200"/>
            <a:chOff x="672" y="1152"/>
            <a:chExt cx="4512" cy="3168"/>
          </a:xfrm>
        </p:grpSpPr>
        <p:sp>
          <p:nvSpPr>
            <p:cNvPr id="21512" name="Text Box 10"/>
            <p:cNvSpPr txBox="1"/>
            <p:nvPr/>
          </p:nvSpPr>
          <p:spPr>
            <a:xfrm>
              <a:off x="672" y="1229"/>
              <a:ext cx="4512" cy="3091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lstStyle>
              <a:lvl1pPr marL="342900" indent="-3429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70000"/>
                <a:buFont typeface="Wingdings" panose="05000000000000000000" pitchFamily="2" charset="2"/>
                <a:buChar char="l"/>
                <a:defRPr sz="30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692150" indent="-34798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70000"/>
                <a:buFont typeface="Wingdings" panose="05000000000000000000" pitchFamily="2" charset="2"/>
                <a:buChar char="l"/>
                <a:defRPr sz="2600">
                  <a:solidFill>
                    <a:schemeClr val="tx1"/>
                  </a:solidFill>
                  <a:latin typeface="+mn-lt"/>
                </a:defRPr>
              </a:lvl2pPr>
              <a:lvl3pPr marL="987425" indent="-294005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SzPct val="70000"/>
                <a:buFont typeface="Wingdings" panose="05000000000000000000" pitchFamily="2" charset="2"/>
                <a:buChar char="l"/>
                <a:defRPr sz="2300">
                  <a:solidFill>
                    <a:schemeClr val="tx1"/>
                  </a:solidFill>
                  <a:latin typeface="+mn-lt"/>
                </a:defRPr>
              </a:lvl3pPr>
              <a:lvl4pPr marL="1281430" indent="-2921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75000"/>
                <a:buFont typeface="Wingdings" panose="05000000000000000000" pitchFamily="2" charset="2"/>
                <a:buChar char="§"/>
                <a:defRPr sz="2000">
                  <a:solidFill>
                    <a:schemeClr val="tx1"/>
                  </a:solidFill>
                  <a:latin typeface="+mn-lt"/>
                </a:defRPr>
              </a:lvl4pPr>
              <a:lvl5pPr marL="1598930" indent="-31623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80000"/>
                <a:buFont typeface="Wingdings" panose="05000000000000000000" pitchFamily="2" charset="2"/>
                <a:buChar char="§"/>
                <a:defRPr sz="2000">
                  <a:solidFill>
                    <a:schemeClr val="tx1"/>
                  </a:solidFill>
                  <a:latin typeface="+mn-lt"/>
                </a:defRPr>
              </a:lvl5pPr>
            </a:lstStyle>
            <a:p>
              <a:pPr marL="0" lvl="0" indent="0" eaLnBrk="1" hangingPunct="1">
                <a:spcBef>
                  <a:spcPct val="50000"/>
                </a:spcBef>
                <a:buClrTx/>
                <a:buSzTx/>
                <a:buFontTx/>
                <a:buNone/>
              </a:pPr>
              <a:r>
                <a:rPr lang="en-US" altLang="en-US" sz="1800" u="sng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Giải:</a:t>
              </a:r>
              <a:r>
                <a:rPr lang="en-US" altLang="en-US" sz="18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 Ta có 2x  =  x   +  2x – 1</a:t>
              </a:r>
            </a:p>
            <a:p>
              <a:pPr marL="0" lvl="0" indent="0" eaLnBrk="1" hangingPunct="1">
                <a:spcBef>
                  <a:spcPct val="50000"/>
                </a:spcBef>
                <a:buClrTx/>
                <a:buSzTx/>
                <a:buFontTx/>
                <a:buNone/>
              </a:pPr>
              <a:r>
                <a:rPr lang="en-US" altLang="en-US" sz="18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                 </a:t>
              </a:r>
              <a:r>
                <a:rPr lang="en-US" altLang="en-US" sz="18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 2x  –  x   –  2x</a:t>
              </a:r>
              <a:r>
                <a:rPr lang="en-US" altLang="en-US" sz="18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+ 1 = 0</a:t>
              </a:r>
            </a:p>
            <a:p>
              <a:pPr marL="0" lvl="0" indent="0" eaLnBrk="1" hangingPunct="1">
                <a:spcBef>
                  <a:spcPct val="50000"/>
                </a:spcBef>
                <a:buClrTx/>
                <a:buSzTx/>
                <a:buFontTx/>
                <a:buNone/>
              </a:pPr>
              <a:r>
                <a:rPr lang="en-US" altLang="en-US" sz="18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                 </a:t>
              </a:r>
              <a:r>
                <a:rPr lang="en-US" altLang="en-US" sz="18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 (2x   –  2x) – (x  –  1) = 0</a:t>
              </a:r>
            </a:p>
            <a:p>
              <a:pPr marL="0" lvl="0" indent="0" eaLnBrk="1" hangingPunct="1">
                <a:spcBef>
                  <a:spcPct val="50000"/>
                </a:spcBef>
                <a:buClrTx/>
                <a:buSzTx/>
                <a:buFontTx/>
                <a:buNone/>
              </a:pPr>
              <a:r>
                <a:rPr lang="en-US" altLang="en-US" sz="18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                    2x(x   – 1) – (x   – 1) = 0</a:t>
              </a:r>
            </a:p>
            <a:p>
              <a:pPr marL="0" lvl="0" indent="0" eaLnBrk="1" hangingPunct="1">
                <a:spcBef>
                  <a:spcPct val="50000"/>
                </a:spcBef>
                <a:buClrTx/>
                <a:buSzTx/>
                <a:buFontTx/>
                <a:buNone/>
              </a:pPr>
              <a:r>
                <a:rPr lang="en-US" altLang="en-US" sz="18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                    (x   – 1)(2x – 1) = 0</a:t>
              </a:r>
            </a:p>
            <a:p>
              <a:pPr marL="0" lvl="0" indent="0" eaLnBrk="1" hangingPunct="1">
                <a:spcBef>
                  <a:spcPct val="50000"/>
                </a:spcBef>
                <a:buClrTx/>
                <a:buSzTx/>
                <a:buFontTx/>
                <a:buNone/>
              </a:pPr>
              <a:r>
                <a:rPr lang="en-US" altLang="en-US" sz="18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                   (x + 1)(x – 1)(2x – 1) = 0</a:t>
              </a:r>
            </a:p>
            <a:p>
              <a:pPr marL="0" lvl="0" indent="0" eaLnBrk="1" hangingPunct="1">
                <a:spcBef>
                  <a:spcPct val="50000"/>
                </a:spcBef>
                <a:buClrTx/>
                <a:buSzTx/>
                <a:buFontTx/>
                <a:buNone/>
              </a:pPr>
              <a:r>
                <a:rPr lang="en-US" altLang="en-US" sz="18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                   (x + 1)(x – 1)(2x – 1) = 0</a:t>
              </a:r>
            </a:p>
            <a:p>
              <a:pPr marL="0" lvl="0" indent="0" eaLnBrk="1" hangingPunct="1">
                <a:spcBef>
                  <a:spcPct val="50000"/>
                </a:spcBef>
                <a:buClrTx/>
                <a:buSzTx/>
                <a:buFontTx/>
                <a:buNone/>
              </a:pPr>
              <a:r>
                <a:rPr lang="en-US" altLang="en-US" sz="18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                   x + 1 = 0 hoặc x – 1 = 0 hoặc 2x – 1 = 0</a:t>
              </a:r>
            </a:p>
            <a:p>
              <a:pPr marL="0" lvl="0" indent="0" eaLnBrk="1" hangingPunct="1">
                <a:spcBef>
                  <a:spcPct val="50000"/>
                </a:spcBef>
                <a:buClrTx/>
                <a:buSzTx/>
                <a:buFontTx/>
                <a:buNone/>
              </a:pPr>
              <a:r>
                <a:rPr lang="en-US" altLang="en-US" sz="18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            1) x + 1 = 0  x = -1</a:t>
              </a:r>
            </a:p>
            <a:p>
              <a:pPr marL="0" lvl="0" indent="0" eaLnBrk="1" hangingPunct="1">
                <a:spcBef>
                  <a:spcPct val="50000"/>
                </a:spcBef>
                <a:buClrTx/>
                <a:buSzTx/>
                <a:buFontTx/>
                <a:buNone/>
              </a:pPr>
              <a:r>
                <a:rPr lang="en-US" altLang="en-US" sz="18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             2)   x – 1 = 0  x = 1</a:t>
              </a:r>
            </a:p>
            <a:p>
              <a:pPr marL="0" lvl="0" indent="0" eaLnBrk="1" hangingPunct="1">
                <a:spcBef>
                  <a:spcPct val="50000"/>
                </a:spcBef>
                <a:buClrTx/>
                <a:buSzTx/>
                <a:buFontTx/>
                <a:buNone/>
              </a:pPr>
              <a:r>
                <a:rPr lang="en-US" altLang="en-US" sz="18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             3)   2x – 1 = 0  x = </a:t>
              </a:r>
              <a:r>
                <a:rPr lang="en-US" altLang="en-US" sz="1800" dirty="0">
                  <a:solidFill>
                    <a:srgbClr val="006600"/>
                  </a:solidFill>
                  <a:latin typeface="Times New Roman" panose="02020603050405020304" pitchFamily="18" charset="0"/>
                  <a:ea typeface="Times New Roman" panose="02020603050405020304" pitchFamily="18" charset="0"/>
                  <a:sym typeface="Wingdings" panose="05000000000000000000" pitchFamily="2" charset="2"/>
                </a:rPr>
                <a:t>½</a:t>
              </a:r>
              <a:endParaRPr lang="en-US" altLang="en-US" sz="1800" dirty="0">
                <a:solidFill>
                  <a:srgbClr val="006600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endParaRPr>
            </a:p>
            <a:p>
              <a:pPr marL="0" lvl="0" indent="0" eaLnBrk="1" hangingPunct="1">
                <a:spcBef>
                  <a:spcPct val="50000"/>
                </a:spcBef>
                <a:buClrTx/>
                <a:buSzTx/>
                <a:buFontTx/>
                <a:buNone/>
              </a:pPr>
              <a:r>
                <a:rPr lang="en-US" altLang="en-US" sz="18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               </a:t>
              </a:r>
              <a:r>
                <a:rPr lang="vi-VN" altLang="en-US" sz="18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Vậy tập nghiệm cuả phương trình đã cho l</a:t>
              </a:r>
              <a:r>
                <a:rPr lang="vi-VN" altLang="en-US" sz="1800" dirty="0">
                  <a:solidFill>
                    <a:srgbClr val="006600"/>
                  </a:solidFill>
                  <a:latin typeface="Times New Roman" panose="02020603050405020304" pitchFamily="18" charset="0"/>
                  <a:ea typeface="Times New Roman" panose="02020603050405020304" pitchFamily="18" charset="0"/>
                  <a:sym typeface="Wingdings" panose="05000000000000000000" pitchFamily="2" charset="2"/>
                </a:rPr>
                <a:t>à</a:t>
              </a:r>
              <a:r>
                <a:rPr lang="vi-VN" altLang="en-US" sz="18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 </a:t>
              </a:r>
              <a:r>
                <a:rPr lang="en-US" altLang="en-US" sz="18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S = {-1 ; 1 ; </a:t>
              </a:r>
              <a:r>
                <a:rPr lang="en-US" altLang="en-US" sz="1800" dirty="0">
                  <a:solidFill>
                    <a:srgbClr val="006600"/>
                  </a:solidFill>
                  <a:latin typeface="Times New Roman" panose="02020603050405020304" pitchFamily="18" charset="0"/>
                  <a:ea typeface="Times New Roman" panose="02020603050405020304" pitchFamily="18" charset="0"/>
                  <a:sym typeface="Wingdings" panose="05000000000000000000" pitchFamily="2" charset="2"/>
                </a:rPr>
                <a:t>½</a:t>
              </a:r>
              <a:r>
                <a:rPr lang="en-US" altLang="en-US" sz="18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 }</a:t>
              </a:r>
              <a:endParaRPr lang="en-US" altLang="en-US" sz="1800" dirty="0">
                <a:solidFill>
                  <a:srgbClr val="006600"/>
                </a:solidFill>
                <a:latin typeface="Times New Roman" panose="02020603050405020304" pitchFamily="18" charset="0"/>
                <a:ea typeface="Times New Roman" panose="02020603050405020304" pitchFamily="18" charset="0"/>
                <a:sym typeface="Wingdings" panose="05000000000000000000" pitchFamily="2" charset="2"/>
              </a:endParaRPr>
            </a:p>
          </p:txBody>
        </p:sp>
        <p:sp>
          <p:nvSpPr>
            <p:cNvPr id="21513" name="Text Box 11"/>
            <p:cNvSpPr txBox="1"/>
            <p:nvPr/>
          </p:nvSpPr>
          <p:spPr>
            <a:xfrm>
              <a:off x="2397" y="1692"/>
              <a:ext cx="336" cy="231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lstStyle>
              <a:lvl1pPr marL="342900" indent="-3429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70000"/>
                <a:buFont typeface="Wingdings" panose="05000000000000000000" pitchFamily="2" charset="2"/>
                <a:buChar char="l"/>
                <a:defRPr sz="30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692150" indent="-34798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70000"/>
                <a:buFont typeface="Wingdings" panose="05000000000000000000" pitchFamily="2" charset="2"/>
                <a:buChar char="l"/>
                <a:defRPr sz="2600">
                  <a:solidFill>
                    <a:schemeClr val="tx1"/>
                  </a:solidFill>
                  <a:latin typeface="+mn-lt"/>
                </a:defRPr>
              </a:lvl2pPr>
              <a:lvl3pPr marL="987425" indent="-294005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SzPct val="70000"/>
                <a:buFont typeface="Wingdings" panose="05000000000000000000" pitchFamily="2" charset="2"/>
                <a:buChar char="l"/>
                <a:defRPr sz="2300">
                  <a:solidFill>
                    <a:schemeClr val="tx1"/>
                  </a:solidFill>
                  <a:latin typeface="+mn-lt"/>
                </a:defRPr>
              </a:lvl3pPr>
              <a:lvl4pPr marL="1281430" indent="-2921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75000"/>
                <a:buFont typeface="Wingdings" panose="05000000000000000000" pitchFamily="2" charset="2"/>
                <a:buChar char="§"/>
                <a:defRPr sz="2000">
                  <a:solidFill>
                    <a:schemeClr val="tx1"/>
                  </a:solidFill>
                  <a:latin typeface="+mn-lt"/>
                </a:defRPr>
              </a:lvl4pPr>
              <a:lvl5pPr marL="1598930" indent="-31623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80000"/>
                <a:buFont typeface="Wingdings" panose="05000000000000000000" pitchFamily="2" charset="2"/>
                <a:buChar char="§"/>
                <a:defRPr sz="2000">
                  <a:solidFill>
                    <a:schemeClr val="tx1"/>
                  </a:solidFill>
                  <a:latin typeface="+mn-lt"/>
                </a:defRPr>
              </a:lvl5pPr>
            </a:lstStyle>
            <a:p>
              <a:pPr marL="0" lvl="0" indent="0" eaLnBrk="1" hangingPunct="1">
                <a:spcBef>
                  <a:spcPct val="50000"/>
                </a:spcBef>
                <a:buClrTx/>
                <a:buSzTx/>
                <a:buFontTx/>
                <a:buNone/>
              </a:pPr>
              <a:r>
                <a:rPr lang="en-US" altLang="en-US" sz="18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2</a:t>
              </a:r>
              <a:endParaRPr lang="en-US" altLang="en-US" sz="1800" dirty="0">
                <a:solidFill>
                  <a:srgbClr val="006600"/>
                </a:solidFill>
                <a:latin typeface="Times New Roman" panose="02020603050405020304" pitchFamily="18" charset="0"/>
                <a:ea typeface="Times New Roman" panose="02020603050405020304" pitchFamily="18" charset="0"/>
              </a:endParaRPr>
            </a:p>
          </p:txBody>
        </p:sp>
        <p:sp>
          <p:nvSpPr>
            <p:cNvPr id="21514" name="Text Box 12"/>
            <p:cNvSpPr txBox="1"/>
            <p:nvPr/>
          </p:nvSpPr>
          <p:spPr>
            <a:xfrm>
              <a:off x="1950" y="1431"/>
              <a:ext cx="336" cy="231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lstStyle>
              <a:lvl1pPr marL="342900" indent="-3429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70000"/>
                <a:buFont typeface="Wingdings" panose="05000000000000000000" pitchFamily="2" charset="2"/>
                <a:buChar char="l"/>
                <a:defRPr sz="30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692150" indent="-34798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70000"/>
                <a:buFont typeface="Wingdings" panose="05000000000000000000" pitchFamily="2" charset="2"/>
                <a:buChar char="l"/>
                <a:defRPr sz="2600">
                  <a:solidFill>
                    <a:schemeClr val="tx1"/>
                  </a:solidFill>
                  <a:latin typeface="+mn-lt"/>
                </a:defRPr>
              </a:lvl2pPr>
              <a:lvl3pPr marL="987425" indent="-294005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SzPct val="70000"/>
                <a:buFont typeface="Wingdings" panose="05000000000000000000" pitchFamily="2" charset="2"/>
                <a:buChar char="l"/>
                <a:defRPr sz="2300">
                  <a:solidFill>
                    <a:schemeClr val="tx1"/>
                  </a:solidFill>
                  <a:latin typeface="+mn-lt"/>
                </a:defRPr>
              </a:lvl3pPr>
              <a:lvl4pPr marL="1281430" indent="-2921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75000"/>
                <a:buFont typeface="Wingdings" panose="05000000000000000000" pitchFamily="2" charset="2"/>
                <a:buChar char="§"/>
                <a:defRPr sz="2000">
                  <a:solidFill>
                    <a:schemeClr val="tx1"/>
                  </a:solidFill>
                  <a:latin typeface="+mn-lt"/>
                </a:defRPr>
              </a:lvl4pPr>
              <a:lvl5pPr marL="1598930" indent="-31623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80000"/>
                <a:buFont typeface="Wingdings" panose="05000000000000000000" pitchFamily="2" charset="2"/>
                <a:buChar char="§"/>
                <a:defRPr sz="2000">
                  <a:solidFill>
                    <a:schemeClr val="tx1"/>
                  </a:solidFill>
                  <a:latin typeface="+mn-lt"/>
                </a:defRPr>
              </a:lvl5pPr>
            </a:lstStyle>
            <a:p>
              <a:pPr marL="0" lvl="0" indent="0" eaLnBrk="1" hangingPunct="1">
                <a:spcBef>
                  <a:spcPct val="50000"/>
                </a:spcBef>
                <a:buClrTx/>
                <a:buSzTx/>
                <a:buFontTx/>
                <a:buNone/>
              </a:pPr>
              <a:r>
                <a:rPr lang="en-US" altLang="en-US" sz="18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2</a:t>
              </a:r>
              <a:endParaRPr lang="en-US" altLang="en-US" sz="1800" dirty="0">
                <a:solidFill>
                  <a:srgbClr val="006600"/>
                </a:solidFill>
                <a:latin typeface="Times New Roman" panose="02020603050405020304" pitchFamily="18" charset="0"/>
                <a:ea typeface="Times New Roman" panose="02020603050405020304" pitchFamily="18" charset="0"/>
              </a:endParaRPr>
            </a:p>
          </p:txBody>
        </p:sp>
        <p:sp>
          <p:nvSpPr>
            <p:cNvPr id="21515" name="Text Box 13"/>
            <p:cNvSpPr txBox="1"/>
            <p:nvPr/>
          </p:nvSpPr>
          <p:spPr>
            <a:xfrm>
              <a:off x="1659" y="1431"/>
              <a:ext cx="336" cy="231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lstStyle>
              <a:lvl1pPr marL="342900" indent="-3429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70000"/>
                <a:buFont typeface="Wingdings" panose="05000000000000000000" pitchFamily="2" charset="2"/>
                <a:buChar char="l"/>
                <a:defRPr sz="30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692150" indent="-34798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70000"/>
                <a:buFont typeface="Wingdings" panose="05000000000000000000" pitchFamily="2" charset="2"/>
                <a:buChar char="l"/>
                <a:defRPr sz="2600">
                  <a:solidFill>
                    <a:schemeClr val="tx1"/>
                  </a:solidFill>
                  <a:latin typeface="+mn-lt"/>
                </a:defRPr>
              </a:lvl2pPr>
              <a:lvl3pPr marL="987425" indent="-294005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SzPct val="70000"/>
                <a:buFont typeface="Wingdings" panose="05000000000000000000" pitchFamily="2" charset="2"/>
                <a:buChar char="l"/>
                <a:defRPr sz="2300">
                  <a:solidFill>
                    <a:schemeClr val="tx1"/>
                  </a:solidFill>
                  <a:latin typeface="+mn-lt"/>
                </a:defRPr>
              </a:lvl3pPr>
              <a:lvl4pPr marL="1281430" indent="-2921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75000"/>
                <a:buFont typeface="Wingdings" panose="05000000000000000000" pitchFamily="2" charset="2"/>
                <a:buChar char="§"/>
                <a:defRPr sz="2000">
                  <a:solidFill>
                    <a:schemeClr val="tx1"/>
                  </a:solidFill>
                  <a:latin typeface="+mn-lt"/>
                </a:defRPr>
              </a:lvl4pPr>
              <a:lvl5pPr marL="1598930" indent="-31623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80000"/>
                <a:buFont typeface="Wingdings" panose="05000000000000000000" pitchFamily="2" charset="2"/>
                <a:buChar char="§"/>
                <a:defRPr sz="2000">
                  <a:solidFill>
                    <a:schemeClr val="tx1"/>
                  </a:solidFill>
                  <a:latin typeface="+mn-lt"/>
                </a:defRPr>
              </a:lvl5pPr>
            </a:lstStyle>
            <a:p>
              <a:pPr marL="0" lvl="0" indent="0" eaLnBrk="1" hangingPunct="1">
                <a:spcBef>
                  <a:spcPct val="50000"/>
                </a:spcBef>
                <a:buClrTx/>
                <a:buSzTx/>
                <a:buFontTx/>
                <a:buNone/>
              </a:pPr>
              <a:r>
                <a:rPr lang="en-US" altLang="en-US" sz="18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3</a:t>
              </a:r>
              <a:endParaRPr lang="en-US" altLang="en-US" sz="1800" dirty="0">
                <a:solidFill>
                  <a:srgbClr val="006600"/>
                </a:solidFill>
                <a:latin typeface="Times New Roman" panose="02020603050405020304" pitchFamily="18" charset="0"/>
                <a:ea typeface="Times New Roman" panose="02020603050405020304" pitchFamily="18" charset="0"/>
              </a:endParaRPr>
            </a:p>
          </p:txBody>
        </p:sp>
        <p:sp>
          <p:nvSpPr>
            <p:cNvPr id="21516" name="Text Box 14"/>
            <p:cNvSpPr txBox="1"/>
            <p:nvPr/>
          </p:nvSpPr>
          <p:spPr>
            <a:xfrm>
              <a:off x="1920" y="1161"/>
              <a:ext cx="336" cy="231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lstStyle>
              <a:lvl1pPr marL="342900" indent="-3429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70000"/>
                <a:buFont typeface="Wingdings" panose="05000000000000000000" pitchFamily="2" charset="2"/>
                <a:buChar char="l"/>
                <a:defRPr sz="30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692150" indent="-34798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70000"/>
                <a:buFont typeface="Wingdings" panose="05000000000000000000" pitchFamily="2" charset="2"/>
                <a:buChar char="l"/>
                <a:defRPr sz="2600">
                  <a:solidFill>
                    <a:schemeClr val="tx1"/>
                  </a:solidFill>
                  <a:latin typeface="+mn-lt"/>
                </a:defRPr>
              </a:lvl2pPr>
              <a:lvl3pPr marL="987425" indent="-294005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SzPct val="70000"/>
                <a:buFont typeface="Wingdings" panose="05000000000000000000" pitchFamily="2" charset="2"/>
                <a:buChar char="l"/>
                <a:defRPr sz="2300">
                  <a:solidFill>
                    <a:schemeClr val="tx1"/>
                  </a:solidFill>
                  <a:latin typeface="+mn-lt"/>
                </a:defRPr>
              </a:lvl3pPr>
              <a:lvl4pPr marL="1281430" indent="-2921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75000"/>
                <a:buFont typeface="Wingdings" panose="05000000000000000000" pitchFamily="2" charset="2"/>
                <a:buChar char="§"/>
                <a:defRPr sz="2000">
                  <a:solidFill>
                    <a:schemeClr val="tx1"/>
                  </a:solidFill>
                  <a:latin typeface="+mn-lt"/>
                </a:defRPr>
              </a:lvl4pPr>
              <a:lvl5pPr marL="1598930" indent="-31623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80000"/>
                <a:buFont typeface="Wingdings" panose="05000000000000000000" pitchFamily="2" charset="2"/>
                <a:buChar char="§"/>
                <a:defRPr sz="2000">
                  <a:solidFill>
                    <a:schemeClr val="tx1"/>
                  </a:solidFill>
                  <a:latin typeface="+mn-lt"/>
                </a:defRPr>
              </a:lvl5pPr>
            </a:lstStyle>
            <a:p>
              <a:pPr marL="0" lvl="0" indent="0" eaLnBrk="1" hangingPunct="1">
                <a:spcBef>
                  <a:spcPct val="50000"/>
                </a:spcBef>
                <a:buClrTx/>
                <a:buSzTx/>
                <a:buFontTx/>
                <a:buNone/>
              </a:pPr>
              <a:r>
                <a:rPr lang="en-US" altLang="en-US" sz="18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2</a:t>
              </a:r>
              <a:endParaRPr lang="en-US" altLang="en-US" sz="1800" dirty="0">
                <a:solidFill>
                  <a:srgbClr val="006600"/>
                </a:solidFill>
                <a:latin typeface="Times New Roman" panose="02020603050405020304" pitchFamily="18" charset="0"/>
                <a:ea typeface="Times New Roman" panose="02020603050405020304" pitchFamily="18" charset="0"/>
              </a:endParaRPr>
            </a:p>
          </p:txBody>
        </p:sp>
        <p:sp>
          <p:nvSpPr>
            <p:cNvPr id="21517" name="Text Box 17"/>
            <p:cNvSpPr txBox="1"/>
            <p:nvPr/>
          </p:nvSpPr>
          <p:spPr>
            <a:xfrm>
              <a:off x="1584" y="1152"/>
              <a:ext cx="336" cy="231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lstStyle>
              <a:lvl1pPr marL="342900" indent="-3429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70000"/>
                <a:buFont typeface="Wingdings" panose="05000000000000000000" pitchFamily="2" charset="2"/>
                <a:buChar char="l"/>
                <a:defRPr sz="30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692150" indent="-34798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70000"/>
                <a:buFont typeface="Wingdings" panose="05000000000000000000" pitchFamily="2" charset="2"/>
                <a:buChar char="l"/>
                <a:defRPr sz="2600">
                  <a:solidFill>
                    <a:schemeClr val="tx1"/>
                  </a:solidFill>
                  <a:latin typeface="+mn-lt"/>
                </a:defRPr>
              </a:lvl2pPr>
              <a:lvl3pPr marL="987425" indent="-294005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SzPct val="70000"/>
                <a:buFont typeface="Wingdings" panose="05000000000000000000" pitchFamily="2" charset="2"/>
                <a:buChar char="l"/>
                <a:defRPr sz="2300">
                  <a:solidFill>
                    <a:schemeClr val="tx1"/>
                  </a:solidFill>
                  <a:latin typeface="+mn-lt"/>
                </a:defRPr>
              </a:lvl3pPr>
              <a:lvl4pPr marL="1281430" indent="-2921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75000"/>
                <a:buFont typeface="Wingdings" panose="05000000000000000000" pitchFamily="2" charset="2"/>
                <a:buChar char="§"/>
                <a:defRPr sz="2000">
                  <a:solidFill>
                    <a:schemeClr val="tx1"/>
                  </a:solidFill>
                  <a:latin typeface="+mn-lt"/>
                </a:defRPr>
              </a:lvl4pPr>
              <a:lvl5pPr marL="1598930" indent="-31623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80000"/>
                <a:buFont typeface="Wingdings" panose="05000000000000000000" pitchFamily="2" charset="2"/>
                <a:buChar char="§"/>
                <a:defRPr sz="2000">
                  <a:solidFill>
                    <a:schemeClr val="tx1"/>
                  </a:solidFill>
                  <a:latin typeface="+mn-lt"/>
                </a:defRPr>
              </a:lvl5pPr>
            </a:lstStyle>
            <a:p>
              <a:pPr marL="0" lvl="0" indent="0" eaLnBrk="1" hangingPunct="1">
                <a:spcBef>
                  <a:spcPct val="50000"/>
                </a:spcBef>
                <a:buClrTx/>
                <a:buSzTx/>
                <a:buFontTx/>
                <a:buNone/>
              </a:pPr>
              <a:r>
                <a:rPr lang="en-US" altLang="en-US" sz="18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3</a:t>
              </a:r>
              <a:endParaRPr lang="en-US" altLang="en-US" sz="1800" dirty="0">
                <a:solidFill>
                  <a:srgbClr val="006600"/>
                </a:solidFill>
                <a:latin typeface="Times New Roman" panose="02020603050405020304" pitchFamily="18" charset="0"/>
                <a:ea typeface="Times New Roman" panose="02020603050405020304" pitchFamily="18" charset="0"/>
              </a:endParaRPr>
            </a:p>
          </p:txBody>
        </p:sp>
        <p:sp>
          <p:nvSpPr>
            <p:cNvPr id="21518" name="Text Box 18"/>
            <p:cNvSpPr txBox="1"/>
            <p:nvPr/>
          </p:nvSpPr>
          <p:spPr>
            <a:xfrm>
              <a:off x="1704" y="1680"/>
              <a:ext cx="336" cy="231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lstStyle>
              <a:lvl1pPr marL="342900" indent="-3429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70000"/>
                <a:buFont typeface="Wingdings" panose="05000000000000000000" pitchFamily="2" charset="2"/>
                <a:buChar char="l"/>
                <a:defRPr sz="30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692150" indent="-34798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70000"/>
                <a:buFont typeface="Wingdings" panose="05000000000000000000" pitchFamily="2" charset="2"/>
                <a:buChar char="l"/>
                <a:defRPr sz="2600">
                  <a:solidFill>
                    <a:schemeClr val="tx1"/>
                  </a:solidFill>
                  <a:latin typeface="+mn-lt"/>
                </a:defRPr>
              </a:lvl2pPr>
              <a:lvl3pPr marL="987425" indent="-294005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SzPct val="70000"/>
                <a:buFont typeface="Wingdings" panose="05000000000000000000" pitchFamily="2" charset="2"/>
                <a:buChar char="l"/>
                <a:defRPr sz="2300">
                  <a:solidFill>
                    <a:schemeClr val="tx1"/>
                  </a:solidFill>
                  <a:latin typeface="+mn-lt"/>
                </a:defRPr>
              </a:lvl3pPr>
              <a:lvl4pPr marL="1281430" indent="-2921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75000"/>
                <a:buFont typeface="Wingdings" panose="05000000000000000000" pitchFamily="2" charset="2"/>
                <a:buChar char="§"/>
                <a:defRPr sz="2000">
                  <a:solidFill>
                    <a:schemeClr val="tx1"/>
                  </a:solidFill>
                  <a:latin typeface="+mn-lt"/>
                </a:defRPr>
              </a:lvl4pPr>
              <a:lvl5pPr marL="1598930" indent="-31623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80000"/>
                <a:buFont typeface="Wingdings" panose="05000000000000000000" pitchFamily="2" charset="2"/>
                <a:buChar char="§"/>
                <a:defRPr sz="2000">
                  <a:solidFill>
                    <a:schemeClr val="tx1"/>
                  </a:solidFill>
                  <a:latin typeface="+mn-lt"/>
                </a:defRPr>
              </a:lvl5pPr>
            </a:lstStyle>
            <a:p>
              <a:pPr marL="0" lvl="0" indent="0" eaLnBrk="1" hangingPunct="1">
                <a:spcBef>
                  <a:spcPct val="50000"/>
                </a:spcBef>
                <a:buClrTx/>
                <a:buSzTx/>
                <a:buFontTx/>
                <a:buNone/>
              </a:pPr>
              <a:r>
                <a:rPr lang="en-US" altLang="en-US" sz="18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3</a:t>
              </a:r>
              <a:endParaRPr lang="en-US" altLang="en-US" sz="1800" dirty="0">
                <a:solidFill>
                  <a:srgbClr val="006600"/>
                </a:solidFill>
                <a:latin typeface="Times New Roman" panose="02020603050405020304" pitchFamily="18" charset="0"/>
                <a:ea typeface="Times New Roman" panose="02020603050405020304" pitchFamily="18" charset="0"/>
              </a:endParaRPr>
            </a:p>
          </p:txBody>
        </p:sp>
        <p:sp>
          <p:nvSpPr>
            <p:cNvPr id="21519" name="Text Box 19"/>
            <p:cNvSpPr txBox="1"/>
            <p:nvPr/>
          </p:nvSpPr>
          <p:spPr>
            <a:xfrm>
              <a:off x="2412" y="1959"/>
              <a:ext cx="336" cy="231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lstStyle>
              <a:lvl1pPr marL="342900" indent="-3429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70000"/>
                <a:buFont typeface="Wingdings" panose="05000000000000000000" pitchFamily="2" charset="2"/>
                <a:buChar char="l"/>
                <a:defRPr sz="30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692150" indent="-34798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70000"/>
                <a:buFont typeface="Wingdings" panose="05000000000000000000" pitchFamily="2" charset="2"/>
                <a:buChar char="l"/>
                <a:defRPr sz="2600">
                  <a:solidFill>
                    <a:schemeClr val="tx1"/>
                  </a:solidFill>
                  <a:latin typeface="+mn-lt"/>
                </a:defRPr>
              </a:lvl2pPr>
              <a:lvl3pPr marL="987425" indent="-294005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SzPct val="70000"/>
                <a:buFont typeface="Wingdings" panose="05000000000000000000" pitchFamily="2" charset="2"/>
                <a:buChar char="l"/>
                <a:defRPr sz="2300">
                  <a:solidFill>
                    <a:schemeClr val="tx1"/>
                  </a:solidFill>
                  <a:latin typeface="+mn-lt"/>
                </a:defRPr>
              </a:lvl3pPr>
              <a:lvl4pPr marL="1281430" indent="-2921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75000"/>
                <a:buFont typeface="Wingdings" panose="05000000000000000000" pitchFamily="2" charset="2"/>
                <a:buChar char="§"/>
                <a:defRPr sz="2000">
                  <a:solidFill>
                    <a:schemeClr val="tx1"/>
                  </a:solidFill>
                  <a:latin typeface="+mn-lt"/>
                </a:defRPr>
              </a:lvl4pPr>
              <a:lvl5pPr marL="1598930" indent="-31623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80000"/>
                <a:buFont typeface="Wingdings" panose="05000000000000000000" pitchFamily="2" charset="2"/>
                <a:buChar char="§"/>
                <a:defRPr sz="2000">
                  <a:solidFill>
                    <a:schemeClr val="tx1"/>
                  </a:solidFill>
                  <a:latin typeface="+mn-lt"/>
                </a:defRPr>
              </a:lvl5pPr>
            </a:lstStyle>
            <a:p>
              <a:pPr marL="0" lvl="0" indent="0" eaLnBrk="1" hangingPunct="1">
                <a:spcBef>
                  <a:spcPct val="50000"/>
                </a:spcBef>
                <a:buClrTx/>
                <a:buSzTx/>
                <a:buFontTx/>
                <a:buNone/>
              </a:pPr>
              <a:r>
                <a:rPr lang="en-US" altLang="en-US" sz="18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2</a:t>
              </a:r>
              <a:endParaRPr lang="en-US" altLang="en-US" sz="1800" dirty="0">
                <a:solidFill>
                  <a:srgbClr val="006600"/>
                </a:solidFill>
                <a:latin typeface="Times New Roman" panose="02020603050405020304" pitchFamily="18" charset="0"/>
                <a:ea typeface="Times New Roman" panose="02020603050405020304" pitchFamily="18" charset="0"/>
              </a:endParaRPr>
            </a:p>
          </p:txBody>
        </p:sp>
        <p:sp>
          <p:nvSpPr>
            <p:cNvPr id="21520" name="Text Box 20"/>
            <p:cNvSpPr txBox="1"/>
            <p:nvPr/>
          </p:nvSpPr>
          <p:spPr>
            <a:xfrm>
              <a:off x="1803" y="1959"/>
              <a:ext cx="336" cy="231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lstStyle>
              <a:lvl1pPr marL="342900" indent="-3429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70000"/>
                <a:buFont typeface="Wingdings" panose="05000000000000000000" pitchFamily="2" charset="2"/>
                <a:buChar char="l"/>
                <a:defRPr sz="30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692150" indent="-34798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70000"/>
                <a:buFont typeface="Wingdings" panose="05000000000000000000" pitchFamily="2" charset="2"/>
                <a:buChar char="l"/>
                <a:defRPr sz="2600">
                  <a:solidFill>
                    <a:schemeClr val="tx1"/>
                  </a:solidFill>
                  <a:latin typeface="+mn-lt"/>
                </a:defRPr>
              </a:lvl2pPr>
              <a:lvl3pPr marL="987425" indent="-294005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SzPct val="70000"/>
                <a:buFont typeface="Wingdings" panose="05000000000000000000" pitchFamily="2" charset="2"/>
                <a:buChar char="l"/>
                <a:defRPr sz="2300">
                  <a:solidFill>
                    <a:schemeClr val="tx1"/>
                  </a:solidFill>
                  <a:latin typeface="+mn-lt"/>
                </a:defRPr>
              </a:lvl3pPr>
              <a:lvl4pPr marL="1281430" indent="-2921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75000"/>
                <a:buFont typeface="Wingdings" panose="05000000000000000000" pitchFamily="2" charset="2"/>
                <a:buChar char="§"/>
                <a:defRPr sz="2000">
                  <a:solidFill>
                    <a:schemeClr val="tx1"/>
                  </a:solidFill>
                  <a:latin typeface="+mn-lt"/>
                </a:defRPr>
              </a:lvl4pPr>
              <a:lvl5pPr marL="1598930" indent="-31623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80000"/>
                <a:buFont typeface="Wingdings" panose="05000000000000000000" pitchFamily="2" charset="2"/>
                <a:buChar char="§"/>
                <a:defRPr sz="2000">
                  <a:solidFill>
                    <a:schemeClr val="tx1"/>
                  </a:solidFill>
                  <a:latin typeface="+mn-lt"/>
                </a:defRPr>
              </a:lvl5pPr>
            </a:lstStyle>
            <a:p>
              <a:pPr marL="0" lvl="0" indent="0" eaLnBrk="1" hangingPunct="1">
                <a:spcBef>
                  <a:spcPct val="50000"/>
                </a:spcBef>
                <a:buClrTx/>
                <a:buSzTx/>
                <a:buFontTx/>
                <a:buNone/>
              </a:pPr>
              <a:r>
                <a:rPr lang="en-US" altLang="en-US" sz="18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2</a:t>
              </a:r>
              <a:endParaRPr lang="en-US" altLang="en-US" sz="1800" dirty="0">
                <a:solidFill>
                  <a:srgbClr val="006600"/>
                </a:solidFill>
                <a:latin typeface="Times New Roman" panose="02020603050405020304" pitchFamily="18" charset="0"/>
                <a:ea typeface="Times New Roman" panose="02020603050405020304" pitchFamily="18" charset="0"/>
              </a:endParaRPr>
            </a:p>
          </p:txBody>
        </p:sp>
        <p:sp>
          <p:nvSpPr>
            <p:cNvPr id="21521" name="Text Box 21"/>
            <p:cNvSpPr txBox="1"/>
            <p:nvPr/>
          </p:nvSpPr>
          <p:spPr>
            <a:xfrm>
              <a:off x="1656" y="2211"/>
              <a:ext cx="336" cy="231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lstStyle>
              <a:lvl1pPr marL="342900" indent="-3429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70000"/>
                <a:buFont typeface="Wingdings" panose="05000000000000000000" pitchFamily="2" charset="2"/>
                <a:buChar char="l"/>
                <a:defRPr sz="30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692150" indent="-34798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70000"/>
                <a:buFont typeface="Wingdings" panose="05000000000000000000" pitchFamily="2" charset="2"/>
                <a:buChar char="l"/>
                <a:defRPr sz="2600">
                  <a:solidFill>
                    <a:schemeClr val="tx1"/>
                  </a:solidFill>
                  <a:latin typeface="+mn-lt"/>
                </a:defRPr>
              </a:lvl2pPr>
              <a:lvl3pPr marL="987425" indent="-294005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1"/>
                </a:buClr>
                <a:buSzPct val="70000"/>
                <a:buFont typeface="Wingdings" panose="05000000000000000000" pitchFamily="2" charset="2"/>
                <a:buChar char="l"/>
                <a:defRPr sz="2300">
                  <a:solidFill>
                    <a:schemeClr val="tx1"/>
                  </a:solidFill>
                  <a:latin typeface="+mn-lt"/>
                </a:defRPr>
              </a:lvl3pPr>
              <a:lvl4pPr marL="1281430" indent="-2921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75000"/>
                <a:buFont typeface="Wingdings" panose="05000000000000000000" pitchFamily="2" charset="2"/>
                <a:buChar char="§"/>
                <a:defRPr sz="2000">
                  <a:solidFill>
                    <a:schemeClr val="tx1"/>
                  </a:solidFill>
                  <a:latin typeface="+mn-lt"/>
                </a:defRPr>
              </a:lvl4pPr>
              <a:lvl5pPr marL="1598930" indent="-31623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folHlink"/>
                </a:buClr>
                <a:buSzPct val="80000"/>
                <a:buFont typeface="Wingdings" panose="05000000000000000000" pitchFamily="2" charset="2"/>
                <a:buChar char="§"/>
                <a:defRPr sz="2000">
                  <a:solidFill>
                    <a:schemeClr val="tx1"/>
                  </a:solidFill>
                  <a:latin typeface="+mn-lt"/>
                </a:defRPr>
              </a:lvl5pPr>
            </a:lstStyle>
            <a:p>
              <a:pPr marL="0" lvl="0" indent="0" eaLnBrk="1" hangingPunct="1">
                <a:spcBef>
                  <a:spcPct val="50000"/>
                </a:spcBef>
                <a:buClrTx/>
                <a:buSzTx/>
                <a:buFontTx/>
                <a:buNone/>
              </a:pPr>
              <a:r>
                <a:rPr lang="en-US" altLang="en-US" sz="18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2</a:t>
              </a:r>
              <a:endParaRPr lang="en-US" altLang="en-US" sz="1800" dirty="0">
                <a:solidFill>
                  <a:srgbClr val="006600"/>
                </a:solidFill>
                <a:latin typeface="Times New Roman" panose="02020603050405020304" pitchFamily="18" charset="0"/>
                <a:ea typeface="Times New Roman" panose="02020603050405020304" pitchFamily="18" charset="0"/>
              </a:endParaRPr>
            </a:p>
          </p:txBody>
        </p:sp>
      </p:grpSp>
    </p:spTree>
  </p:cSld>
  <p:clrMapOvr>
    <a:masterClrMapping/>
  </p:clrMapOvr>
  <p:transition>
    <p:cover dir="ld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Horizontal)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Horizontal)">
                                      <p:cBhvr>
                                        <p:cTn id="12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3394" name="Rectangle 2"/>
          <p:cNvSpPr>
            <a:spLocks noGrp="1" noChangeArrowheads="1"/>
          </p:cNvSpPr>
          <p:nvPr>
            <p:ph idx="1"/>
          </p:nvPr>
        </p:nvSpPr>
        <p:spPr>
          <a:xfrm>
            <a:off x="457200" y="228600"/>
            <a:ext cx="457200" cy="762000"/>
          </a:xfrm>
        </p:spPr>
        <p:txBody>
          <a:bodyPr vert="horz" wrap="square" lIns="91440" tIns="45720" rIns="91440" bIns="45720" numCol="1" anchor="t" anchorCtr="0" compatLnSpc="1"/>
          <a:lstStyle/>
          <a:p>
            <a:pPr marL="342900" marR="0" lvl="0" indent="-34290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5000"/>
              <a:buFont typeface="Wingdings" panose="05000000000000000000" pitchFamily="2" charset="2"/>
              <a:buNone/>
              <a:defRPr/>
            </a:pPr>
            <a:r>
              <a:rPr kumimoji="0" lang="en-US" sz="3400" b="1" i="0" u="none" strike="noStrike" kern="0" cap="none" spc="0" normalizeH="0" baseline="0" noProof="0" smtClean="0">
                <a:ln>
                  <a:noFill/>
                </a:ln>
                <a:solidFill>
                  <a:srgbClr val="000000"/>
                </a:solidFill>
                <a:effectLst>
                  <a:outerShdw blurRad="38100" dist="38100" dir="2700000" algn="tl">
                    <a:srgbClr val="C0C0C0"/>
                  </a:outerShdw>
                </a:effectLst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4</a:t>
            </a:r>
            <a:r>
              <a:rPr kumimoji="0" lang="en-US" sz="3400" b="0" i="0" u="none" strike="noStrike" kern="0" cap="none" spc="0" normalizeH="0" baseline="0" noProof="0" smtClean="0">
                <a:ln>
                  <a:noFill/>
                </a:ln>
                <a:solidFill>
                  <a:srgbClr val="000000"/>
                </a:solidFill>
                <a:effectLst>
                  <a:outerShdw blurRad="38100" dist="38100" dir="2700000" algn="tl">
                    <a:srgbClr val="C0C0C0"/>
                  </a:outerShdw>
                </a:effectLst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       </a:t>
            </a:r>
          </a:p>
        </p:txBody>
      </p:sp>
      <p:pic>
        <p:nvPicPr>
          <p:cNvPr id="443395" name="Picture 3" descr="qustionmed_b"/>
          <p:cNvPicPr>
            <a:picLocks noChangeAspect="1" noChangeArrowheads="1" noCrop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152400"/>
            <a:ext cx="506413" cy="685800"/>
          </a:xfrm>
          <a:prstGeom prst="rect">
            <a:avLst/>
          </a:prstGeom>
          <a:gradFill rotWithShape="1">
            <a:gsLst>
              <a:gs pos="0">
                <a:schemeClr val="accent1"/>
              </a:gs>
              <a:gs pos="50000">
                <a:srgbClr val="0000FF"/>
              </a:gs>
              <a:gs pos="100000">
                <a:schemeClr val="accent1"/>
              </a:gs>
            </a:gsLst>
            <a:lin ang="5400000" scaled="1"/>
          </a:gradFill>
        </p:spPr>
      </p:pic>
      <p:grpSp>
        <p:nvGrpSpPr>
          <p:cNvPr id="22532" name="Group 12"/>
          <p:cNvGrpSpPr/>
          <p:nvPr/>
        </p:nvGrpSpPr>
        <p:grpSpPr>
          <a:xfrm>
            <a:off x="1219200" y="152400"/>
            <a:ext cx="6781800" cy="609600"/>
            <a:chOff x="768" y="96"/>
            <a:chExt cx="4272" cy="384"/>
          </a:xfrm>
        </p:grpSpPr>
        <p:sp>
          <p:nvSpPr>
            <p:cNvPr id="443400" name="Text Box 8"/>
            <p:cNvSpPr txBox="1">
              <a:spLocks noChangeArrowheads="1"/>
            </p:cNvSpPr>
            <p:nvPr/>
          </p:nvSpPr>
          <p:spPr bwMode="auto">
            <a:xfrm>
              <a:off x="768" y="134"/>
              <a:ext cx="4272" cy="346"/>
            </a:xfrm>
            <a:prstGeom prst="rect">
              <a:avLst/>
            </a:prstGeom>
            <a:noFill/>
            <a:ln w="9525">
              <a:noFill/>
              <a:miter lim="800000"/>
            </a:ln>
            <a:effectLst/>
          </p:spPr>
          <p:txBody>
            <a:bodyPr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vi-VN" altLang="x-none" sz="3000" dirty="0">
                  <a:solidFill>
                    <a:srgbClr val="000000"/>
                  </a:solidFill>
                  <a:effectLst>
                    <a:outerShdw blurRad="38100" dist="38100" dir="2700000">
                      <a:srgbClr val="C0C0C0"/>
                    </a:outerShdw>
                  </a:effectLst>
                  <a:latin typeface="Times New Roman" panose="02020603050405020304" pitchFamily="18" charset="0"/>
                  <a:cs typeface="Times New Roman" panose="02020603050405020304" pitchFamily="18" charset="0"/>
                </a:rPr>
                <a:t>Giải phương trình </a:t>
              </a:r>
              <a:r>
                <a:rPr sz="3000" dirty="0">
                  <a:solidFill>
                    <a:srgbClr val="000000"/>
                  </a:solidFill>
                  <a:effectLst>
                    <a:outerShdw blurRad="38100" dist="38100" dir="2700000">
                      <a:srgbClr val="C0C0C0"/>
                    </a:outerShdw>
                  </a:effectLst>
                  <a:latin typeface="Times New Roman" panose="02020603050405020304" pitchFamily="18" charset="0"/>
                  <a:cs typeface="Times New Roman" panose="02020603050405020304" pitchFamily="18" charset="0"/>
                </a:rPr>
                <a:t>:   (x + x ) + (x + x) = 0</a:t>
              </a:r>
              <a:endParaRPr lang="en-GB" altLang="x-none" sz="3000" dirty="0">
                <a:solidFill>
                  <a:srgbClr val="000000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Times New Roman" panose="02020603050405020304" pitchFamily="18" charset="0"/>
                <a:ea typeface="Times New Roman" panose="02020603050405020304" pitchFamily="18" charset="0"/>
              </a:endParaRPr>
            </a:p>
          </p:txBody>
        </p:sp>
        <p:sp>
          <p:nvSpPr>
            <p:cNvPr id="443401" name="Text Box 9"/>
            <p:cNvSpPr txBox="1">
              <a:spLocks noChangeArrowheads="1"/>
            </p:cNvSpPr>
            <p:nvPr/>
          </p:nvSpPr>
          <p:spPr bwMode="auto">
            <a:xfrm>
              <a:off x="3369" y="96"/>
              <a:ext cx="240" cy="250"/>
            </a:xfrm>
            <a:prstGeom prst="rect">
              <a:avLst/>
            </a:prstGeom>
            <a:noFill/>
            <a:ln w="9525">
              <a:noFill/>
              <a:miter lim="800000"/>
            </a:ln>
            <a:effectLst/>
          </p:spPr>
          <p:txBody>
            <a:bodyPr>
              <a:spAutoFit/>
            </a:bodyPr>
            <a:lstStyle/>
            <a:p>
              <a:pPr marR="0" defTabSz="914400">
                <a:spcBef>
                  <a:spcPct val="50000"/>
                </a:spcBef>
                <a:buClrTx/>
                <a:buSzTx/>
                <a:buFontTx/>
                <a:defRPr/>
              </a:pPr>
              <a:r>
                <a:rPr kumimoji="0" lang="en-US" sz="2000" kern="1200" cap="none" spc="0" normalizeH="0" baseline="0" noProof="0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Times New Roman" panose="02020603050405020304" pitchFamily="18" charset="0"/>
                  <a:ea typeface="+mn-ea"/>
                  <a:cs typeface="Times New Roman" panose="02020603050405020304" pitchFamily="18" charset="0"/>
                </a:rPr>
                <a:t>2</a:t>
              </a:r>
              <a:endParaRPr kumimoji="0" lang="en-GB" sz="2000" kern="1200" cap="none" spc="0" normalizeH="0" baseline="0" noProof="0">
                <a:solidFill>
                  <a:srgbClr val="000000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endParaRPr>
            </a:p>
          </p:txBody>
        </p:sp>
        <p:sp>
          <p:nvSpPr>
            <p:cNvPr id="443402" name="Text Box 10"/>
            <p:cNvSpPr txBox="1">
              <a:spLocks noChangeArrowheads="1"/>
            </p:cNvSpPr>
            <p:nvPr/>
          </p:nvSpPr>
          <p:spPr bwMode="auto">
            <a:xfrm>
              <a:off x="2976" y="96"/>
              <a:ext cx="240" cy="250"/>
            </a:xfrm>
            <a:prstGeom prst="rect">
              <a:avLst/>
            </a:prstGeom>
            <a:noFill/>
            <a:ln w="9525">
              <a:noFill/>
              <a:miter lim="800000"/>
            </a:ln>
            <a:effectLst/>
          </p:spPr>
          <p:txBody>
            <a:bodyPr>
              <a:spAutoFit/>
            </a:bodyPr>
            <a:lstStyle/>
            <a:p>
              <a:pPr marR="0" defTabSz="914400">
                <a:spcBef>
                  <a:spcPct val="50000"/>
                </a:spcBef>
                <a:buClrTx/>
                <a:buSzTx/>
                <a:buFontTx/>
                <a:defRPr/>
              </a:pPr>
              <a:r>
                <a:rPr kumimoji="0" lang="en-US" sz="2000" kern="1200" cap="none" spc="0" normalizeH="0" baseline="0" noProof="0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Times New Roman" panose="02020603050405020304" pitchFamily="18" charset="0"/>
                  <a:ea typeface="+mn-ea"/>
                  <a:cs typeface="Times New Roman" panose="02020603050405020304" pitchFamily="18" charset="0"/>
                </a:rPr>
                <a:t>3</a:t>
              </a:r>
              <a:endParaRPr kumimoji="0" lang="en-GB" sz="2000" kern="1200" cap="none" spc="0" normalizeH="0" baseline="0" noProof="0">
                <a:solidFill>
                  <a:srgbClr val="000000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endParaRPr>
            </a:p>
          </p:txBody>
        </p:sp>
        <p:sp>
          <p:nvSpPr>
            <p:cNvPr id="443403" name="Text Box 11"/>
            <p:cNvSpPr txBox="1">
              <a:spLocks noChangeArrowheads="1"/>
            </p:cNvSpPr>
            <p:nvPr/>
          </p:nvSpPr>
          <p:spPr bwMode="auto">
            <a:xfrm>
              <a:off x="3984" y="116"/>
              <a:ext cx="240" cy="250"/>
            </a:xfrm>
            <a:prstGeom prst="rect">
              <a:avLst/>
            </a:prstGeom>
            <a:noFill/>
            <a:ln w="9525">
              <a:noFill/>
              <a:miter lim="800000"/>
            </a:ln>
            <a:effectLst/>
          </p:spPr>
          <p:txBody>
            <a:bodyPr>
              <a:spAutoFit/>
            </a:bodyPr>
            <a:lstStyle/>
            <a:p>
              <a:pPr marR="0" defTabSz="914400">
                <a:spcBef>
                  <a:spcPct val="50000"/>
                </a:spcBef>
                <a:buClrTx/>
                <a:buSzTx/>
                <a:buFontTx/>
                <a:defRPr/>
              </a:pPr>
              <a:r>
                <a:rPr kumimoji="0" lang="en-US" sz="2000" kern="1200" cap="none" spc="0" normalizeH="0" baseline="0" noProof="0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Times New Roman" panose="02020603050405020304" pitchFamily="18" charset="0"/>
                  <a:ea typeface="+mn-ea"/>
                  <a:cs typeface="Times New Roman" panose="02020603050405020304" pitchFamily="18" charset="0"/>
                </a:rPr>
                <a:t>2</a:t>
              </a:r>
              <a:endParaRPr kumimoji="0" lang="en-GB" sz="2000" kern="1200" cap="none" spc="0" normalizeH="0" baseline="0" noProof="0">
                <a:solidFill>
                  <a:srgbClr val="000000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endParaRPr>
            </a:p>
          </p:txBody>
        </p:sp>
      </p:grpSp>
      <p:grpSp>
        <p:nvGrpSpPr>
          <p:cNvPr id="3" name="Group 25"/>
          <p:cNvGrpSpPr/>
          <p:nvPr/>
        </p:nvGrpSpPr>
        <p:grpSpPr>
          <a:xfrm>
            <a:off x="1371600" y="990600"/>
            <a:ext cx="6781800" cy="5183188"/>
            <a:chOff x="912" y="624"/>
            <a:chExt cx="4272" cy="2927"/>
          </a:xfrm>
        </p:grpSpPr>
        <p:sp>
          <p:nvSpPr>
            <p:cNvPr id="443396" name="Text Box 4"/>
            <p:cNvSpPr txBox="1">
              <a:spLocks noChangeArrowheads="1"/>
            </p:cNvSpPr>
            <p:nvPr/>
          </p:nvSpPr>
          <p:spPr bwMode="auto">
            <a:xfrm>
              <a:off x="1920" y="624"/>
              <a:ext cx="672" cy="310"/>
            </a:xfrm>
            <a:prstGeom prst="rect">
              <a:avLst/>
            </a:prstGeom>
            <a:noFill/>
            <a:ln w="9525">
              <a:noFill/>
              <a:miter lim="800000"/>
            </a:ln>
            <a:effectLst/>
          </p:spPr>
          <p:txBody>
            <a:bodyPr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sz="3000" u="sng" dirty="0">
                  <a:solidFill>
                    <a:srgbClr val="000000"/>
                  </a:solidFill>
                  <a:effectLst>
                    <a:outerShdw blurRad="38100" dist="38100" dir="2700000">
                      <a:srgbClr val="C0C0C0"/>
                    </a:outerShdw>
                  </a:effectLst>
                  <a:latin typeface="Times New Roman" panose="02020603050405020304" pitchFamily="18" charset="0"/>
                  <a:cs typeface="Times New Roman" panose="02020603050405020304" pitchFamily="18" charset="0"/>
                </a:rPr>
                <a:t>Giải</a:t>
              </a:r>
              <a:endParaRPr sz="3000" u="sng" dirty="0">
                <a:solidFill>
                  <a:srgbClr val="000000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Times New Roman" panose="02020603050405020304" pitchFamily="18" charset="0"/>
                <a:ea typeface="Times New Roman" panose="02020603050405020304" pitchFamily="18" charset="0"/>
              </a:endParaRPr>
            </a:p>
          </p:txBody>
        </p:sp>
        <p:sp>
          <p:nvSpPr>
            <p:cNvPr id="443406" name="Text Box 14"/>
            <p:cNvSpPr txBox="1">
              <a:spLocks noChangeArrowheads="1"/>
            </p:cNvSpPr>
            <p:nvPr/>
          </p:nvSpPr>
          <p:spPr bwMode="auto">
            <a:xfrm>
              <a:off x="912" y="1046"/>
              <a:ext cx="4272" cy="2505"/>
            </a:xfrm>
            <a:prstGeom prst="rect">
              <a:avLst/>
            </a:prstGeom>
            <a:noFill/>
            <a:ln w="9525">
              <a:noFill/>
              <a:miter lim="800000"/>
            </a:ln>
            <a:effectLst/>
          </p:spPr>
          <p:txBody>
            <a:bodyPr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sz="3000" dirty="0">
                  <a:solidFill>
                    <a:srgbClr val="000000"/>
                  </a:solidFill>
                  <a:effectLst>
                    <a:outerShdw blurRad="38100" dist="38100" dir="2700000">
                      <a:srgbClr val="C0C0C0"/>
                    </a:outerShdw>
                  </a:effectLst>
                  <a:latin typeface="Times New Roman" panose="02020603050405020304" pitchFamily="18" charset="0"/>
                  <a:cs typeface="Times New Roman" panose="02020603050405020304" pitchFamily="18" charset="0"/>
                </a:rPr>
                <a:t>   (x + x ) + (x + x) = 0</a:t>
              </a:r>
            </a:p>
            <a:p>
              <a:pPr>
                <a:spcBef>
                  <a:spcPct val="50000"/>
                </a:spcBef>
                <a:buFont typeface="Wingdings" panose="05000000000000000000" pitchFamily="2" charset="2"/>
                <a:buChar char="ó"/>
              </a:pPr>
              <a:r>
                <a:rPr sz="3000" dirty="0">
                  <a:solidFill>
                    <a:srgbClr val="000000"/>
                  </a:solidFill>
                  <a:effectLst>
                    <a:outerShdw blurRad="38100" dist="38100" dir="2700000">
                      <a:srgbClr val="C0C0C0"/>
                    </a:outerShdw>
                  </a:effectLst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 x (x + 1) + x(x + 1) = 0</a:t>
              </a:r>
            </a:p>
            <a:p>
              <a:pPr>
                <a:spcBef>
                  <a:spcPct val="50000"/>
                </a:spcBef>
                <a:buFont typeface="Wingdings" panose="05000000000000000000" pitchFamily="2" charset="2"/>
                <a:buChar char="ó"/>
              </a:pPr>
              <a:r>
                <a:rPr sz="3000" dirty="0">
                  <a:solidFill>
                    <a:srgbClr val="000000"/>
                  </a:solidFill>
                  <a:effectLst>
                    <a:outerShdw blurRad="38100" dist="38100" dir="2700000">
                      <a:srgbClr val="C0C0C0"/>
                    </a:outerShdw>
                  </a:effectLst>
                  <a:latin typeface="Times New Roman" panose="02020603050405020304" pitchFamily="18" charset="0"/>
                  <a:cs typeface="Times New Roman" panose="02020603050405020304" pitchFamily="18" charset="0"/>
                </a:rPr>
                <a:t> x(x + 1)  = 0</a:t>
              </a:r>
            </a:p>
            <a:p>
              <a:pPr>
                <a:spcBef>
                  <a:spcPct val="50000"/>
                </a:spcBef>
                <a:buFont typeface="Wingdings" panose="05000000000000000000" pitchFamily="2" charset="2"/>
                <a:buChar char="ó"/>
              </a:pPr>
              <a:r>
                <a:rPr sz="3000" dirty="0">
                  <a:solidFill>
                    <a:srgbClr val="000000"/>
                  </a:solidFill>
                  <a:effectLst>
                    <a:outerShdw blurRad="38100" dist="38100" dir="2700000">
                      <a:srgbClr val="C0C0C0"/>
                    </a:outerShdw>
                  </a:effectLst>
                  <a:latin typeface="Times New Roman" panose="02020603050405020304" pitchFamily="18" charset="0"/>
                  <a:cs typeface="Times New Roman" panose="02020603050405020304" pitchFamily="18" charset="0"/>
                </a:rPr>
                <a:t> x = 0  hoặc (x + 1)</a:t>
              </a:r>
              <a:r>
                <a:rPr sz="3000" baseline="30000" dirty="0">
                  <a:solidFill>
                    <a:srgbClr val="000000"/>
                  </a:solidFill>
                  <a:effectLst>
                    <a:outerShdw blurRad="38100" dist="38100" dir="2700000">
                      <a:srgbClr val="C0C0C0"/>
                    </a:outerShdw>
                  </a:effectLst>
                  <a:latin typeface="Times New Roman" panose="02020603050405020304" pitchFamily="18" charset="0"/>
                  <a:cs typeface="Times New Roman" panose="02020603050405020304" pitchFamily="18" charset="0"/>
                </a:rPr>
                <a:t>2</a:t>
              </a:r>
              <a:r>
                <a:rPr sz="3000" dirty="0">
                  <a:solidFill>
                    <a:srgbClr val="000000"/>
                  </a:solidFill>
                  <a:effectLst>
                    <a:outerShdw blurRad="38100" dist="38100" dir="2700000">
                      <a:srgbClr val="C0C0C0"/>
                    </a:outerShdw>
                  </a:effectLst>
                  <a:latin typeface="Times New Roman" panose="02020603050405020304" pitchFamily="18" charset="0"/>
                  <a:cs typeface="Times New Roman" panose="02020603050405020304" pitchFamily="18" charset="0"/>
                </a:rPr>
                <a:t> =0</a:t>
              </a:r>
            </a:p>
            <a:p>
              <a:pPr>
                <a:spcBef>
                  <a:spcPct val="50000"/>
                </a:spcBef>
                <a:buFont typeface="Wingdings" panose="05000000000000000000" pitchFamily="2" charset="2"/>
                <a:buChar char="ó"/>
              </a:pPr>
              <a:r>
                <a:rPr sz="3000" dirty="0">
                  <a:solidFill>
                    <a:srgbClr val="000000"/>
                  </a:solidFill>
                  <a:effectLst>
                    <a:outerShdw blurRad="38100" dist="38100" dir="2700000">
                      <a:srgbClr val="C0C0C0"/>
                    </a:outerShdw>
                  </a:effectLst>
                  <a:latin typeface="Times New Roman" panose="02020603050405020304" pitchFamily="18" charset="0"/>
                  <a:cs typeface="Times New Roman" panose="02020603050405020304" pitchFamily="18" charset="0"/>
                </a:rPr>
                <a:t> x = 0  hoặc x = -1</a:t>
              </a:r>
            </a:p>
            <a:p>
              <a:pPr>
                <a:spcBef>
                  <a:spcPct val="50000"/>
                </a:spcBef>
                <a:buFont typeface="Wingdings" panose="05000000000000000000" pitchFamily="2" charset="2"/>
              </a:pPr>
              <a:r>
                <a:rPr lang="en-GB" altLang="x-none" sz="3000" dirty="0">
                  <a:solidFill>
                    <a:srgbClr val="000000"/>
                  </a:solidFill>
                  <a:effectLst>
                    <a:outerShdw blurRad="38100" dist="38100" dir="2700000">
                      <a:srgbClr val="C0C0C0"/>
                    </a:outerShdw>
                  </a:effectLst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vi-VN" altLang="x-none" sz="3000" dirty="0">
                  <a:solidFill>
                    <a:srgbClr val="000000"/>
                  </a:solidFill>
                  <a:effectLst>
                    <a:outerShdw blurRad="38100" dist="38100" dir="2700000">
                      <a:srgbClr val="C0C0C0"/>
                    </a:outerShdw>
                  </a:effectLst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Vậy tập nghiệm cuả phương trình đã cho l</a:t>
              </a:r>
              <a:r>
                <a:rPr lang="vi-VN" altLang="x-none" sz="3000" dirty="0">
                  <a:solidFill>
                    <a:srgbClr val="000000"/>
                  </a:solidFill>
                  <a:effectLst>
                    <a:outerShdw blurRad="38100" dist="38100" dir="2700000">
                      <a:srgbClr val="C0C0C0"/>
                    </a:outerShdw>
                  </a:effectLst>
                  <a:latin typeface="Times New Roman" panose="02020603050405020304" pitchFamily="18" charset="0"/>
                  <a:ea typeface="Times New Roman" panose="02020603050405020304" pitchFamily="18" charset="0"/>
                  <a:sym typeface="Wingdings" panose="05000000000000000000" pitchFamily="2" charset="2"/>
                </a:rPr>
                <a:t>à</a:t>
              </a:r>
              <a:r>
                <a:rPr lang="vi-VN" altLang="x-none" sz="3000" dirty="0">
                  <a:solidFill>
                    <a:srgbClr val="000000"/>
                  </a:solidFill>
                  <a:effectLst>
                    <a:outerShdw blurRad="38100" dist="38100" dir="2700000">
                      <a:srgbClr val="C0C0C0"/>
                    </a:outerShdw>
                  </a:effectLst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 </a:t>
              </a:r>
              <a:r>
                <a:rPr sz="3000" dirty="0">
                  <a:solidFill>
                    <a:srgbClr val="000000"/>
                  </a:solidFill>
                  <a:effectLst>
                    <a:outerShdw blurRad="38100" dist="38100" dir="2700000">
                      <a:srgbClr val="C0C0C0"/>
                    </a:outerShdw>
                  </a:effectLst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S = {0 ; -1}</a:t>
              </a:r>
              <a:endParaRPr lang="en-GB" altLang="x-none" sz="3000" dirty="0">
                <a:solidFill>
                  <a:srgbClr val="000000"/>
                </a:solidFill>
                <a:effectLst>
                  <a:outerShdw blurRad="38100" dist="38100" dir="2700000">
                    <a:srgbClr val="C0C0C0"/>
                  </a:outerShdw>
                </a:effectLst>
                <a:latin typeface="Times New Roman" panose="02020603050405020304" pitchFamily="18" charset="0"/>
                <a:ea typeface="Times New Roman" panose="02020603050405020304" pitchFamily="18" charset="0"/>
                <a:sym typeface="Wingdings" panose="05000000000000000000" pitchFamily="2" charset="2"/>
              </a:endParaRPr>
            </a:p>
          </p:txBody>
        </p:sp>
        <p:sp>
          <p:nvSpPr>
            <p:cNvPr id="443408" name="Text Box 16"/>
            <p:cNvSpPr txBox="1">
              <a:spLocks noChangeArrowheads="1"/>
            </p:cNvSpPr>
            <p:nvPr/>
          </p:nvSpPr>
          <p:spPr bwMode="auto">
            <a:xfrm>
              <a:off x="1269" y="1008"/>
              <a:ext cx="240" cy="224"/>
            </a:xfrm>
            <a:prstGeom prst="rect">
              <a:avLst/>
            </a:prstGeom>
            <a:noFill/>
            <a:ln w="9525">
              <a:noFill/>
              <a:miter lim="800000"/>
            </a:ln>
            <a:effectLst/>
          </p:spPr>
          <p:txBody>
            <a:bodyPr>
              <a:spAutoFit/>
            </a:bodyPr>
            <a:lstStyle/>
            <a:p>
              <a:pPr marR="0" defTabSz="914400">
                <a:spcBef>
                  <a:spcPct val="50000"/>
                </a:spcBef>
                <a:buClrTx/>
                <a:buSzTx/>
                <a:buFontTx/>
                <a:defRPr/>
              </a:pPr>
              <a:r>
                <a:rPr kumimoji="0" lang="en-US" sz="2000" kern="1200" cap="none" spc="0" normalizeH="0" baseline="0" noProof="0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Times New Roman" panose="02020603050405020304" pitchFamily="18" charset="0"/>
                  <a:ea typeface="+mn-ea"/>
                  <a:cs typeface="Times New Roman" panose="02020603050405020304" pitchFamily="18" charset="0"/>
                </a:rPr>
                <a:t>3</a:t>
              </a:r>
              <a:endParaRPr kumimoji="0" lang="en-GB" sz="2000" kern="1200" cap="none" spc="0" normalizeH="0" baseline="0" noProof="0">
                <a:solidFill>
                  <a:srgbClr val="000000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endParaRPr>
            </a:p>
          </p:txBody>
        </p:sp>
        <p:sp>
          <p:nvSpPr>
            <p:cNvPr id="443409" name="Text Box 17"/>
            <p:cNvSpPr txBox="1">
              <a:spLocks noChangeArrowheads="1"/>
            </p:cNvSpPr>
            <p:nvPr/>
          </p:nvSpPr>
          <p:spPr bwMode="auto">
            <a:xfrm>
              <a:off x="2277" y="1028"/>
              <a:ext cx="240" cy="224"/>
            </a:xfrm>
            <a:prstGeom prst="rect">
              <a:avLst/>
            </a:prstGeom>
            <a:noFill/>
            <a:ln w="9525">
              <a:noFill/>
              <a:miter lim="800000"/>
            </a:ln>
            <a:effectLst/>
          </p:spPr>
          <p:txBody>
            <a:bodyPr>
              <a:spAutoFit/>
            </a:bodyPr>
            <a:lstStyle/>
            <a:p>
              <a:pPr marR="0" defTabSz="914400">
                <a:spcBef>
                  <a:spcPct val="50000"/>
                </a:spcBef>
                <a:buClrTx/>
                <a:buSzTx/>
                <a:buFontTx/>
                <a:defRPr/>
              </a:pPr>
              <a:r>
                <a:rPr kumimoji="0" lang="en-US" sz="2000" kern="1200" cap="none" spc="0" normalizeH="0" baseline="0" noProof="0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Times New Roman" panose="02020603050405020304" pitchFamily="18" charset="0"/>
                  <a:ea typeface="+mn-ea"/>
                  <a:cs typeface="Times New Roman" panose="02020603050405020304" pitchFamily="18" charset="0"/>
                </a:rPr>
                <a:t>2</a:t>
              </a:r>
              <a:endParaRPr kumimoji="0" lang="en-GB" sz="2000" kern="1200" cap="none" spc="0" normalizeH="0" baseline="0" noProof="0">
                <a:solidFill>
                  <a:srgbClr val="000000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endParaRPr>
            </a:p>
          </p:txBody>
        </p:sp>
        <p:sp>
          <p:nvSpPr>
            <p:cNvPr id="443410" name="Text Box 18"/>
            <p:cNvSpPr txBox="1">
              <a:spLocks noChangeArrowheads="1"/>
            </p:cNvSpPr>
            <p:nvPr/>
          </p:nvSpPr>
          <p:spPr bwMode="auto">
            <a:xfrm>
              <a:off x="1341" y="1431"/>
              <a:ext cx="240" cy="224"/>
            </a:xfrm>
            <a:prstGeom prst="rect">
              <a:avLst/>
            </a:prstGeom>
            <a:noFill/>
            <a:ln w="9525">
              <a:noFill/>
              <a:miter lim="800000"/>
            </a:ln>
            <a:effectLst/>
          </p:spPr>
          <p:txBody>
            <a:bodyPr>
              <a:spAutoFit/>
            </a:bodyPr>
            <a:lstStyle/>
            <a:p>
              <a:pPr marR="0" defTabSz="914400">
                <a:spcBef>
                  <a:spcPct val="50000"/>
                </a:spcBef>
                <a:buClrTx/>
                <a:buSzTx/>
                <a:buFontTx/>
                <a:defRPr/>
              </a:pPr>
              <a:r>
                <a:rPr kumimoji="0" lang="en-US" sz="2000" kern="1200" cap="none" spc="0" normalizeH="0" baseline="0" noProof="0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Times New Roman" panose="02020603050405020304" pitchFamily="18" charset="0"/>
                  <a:ea typeface="+mn-ea"/>
                  <a:cs typeface="Times New Roman" panose="02020603050405020304" pitchFamily="18" charset="0"/>
                </a:rPr>
                <a:t>2</a:t>
              </a:r>
              <a:endParaRPr kumimoji="0" lang="en-GB" sz="2000" kern="1200" cap="none" spc="0" normalizeH="0" baseline="0" noProof="0">
                <a:solidFill>
                  <a:srgbClr val="000000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endParaRPr>
            </a:p>
          </p:txBody>
        </p:sp>
        <p:sp>
          <p:nvSpPr>
            <p:cNvPr id="443414" name="Text Box 22"/>
            <p:cNvSpPr txBox="1">
              <a:spLocks noChangeArrowheads="1"/>
            </p:cNvSpPr>
            <p:nvPr/>
          </p:nvSpPr>
          <p:spPr bwMode="auto">
            <a:xfrm>
              <a:off x="1995" y="1851"/>
              <a:ext cx="240" cy="225"/>
            </a:xfrm>
            <a:prstGeom prst="rect">
              <a:avLst/>
            </a:prstGeom>
            <a:noFill/>
            <a:ln w="9525">
              <a:noFill/>
              <a:miter lim="800000"/>
            </a:ln>
            <a:effectLst/>
          </p:spPr>
          <p:txBody>
            <a:bodyPr>
              <a:spAutoFit/>
            </a:bodyPr>
            <a:lstStyle/>
            <a:p>
              <a:pPr marR="0" defTabSz="914400">
                <a:spcBef>
                  <a:spcPct val="50000"/>
                </a:spcBef>
                <a:buClrTx/>
                <a:buSzTx/>
                <a:buFontTx/>
                <a:defRPr/>
              </a:pPr>
              <a:r>
                <a:rPr kumimoji="0" lang="en-US" sz="2000" kern="1200" cap="none" spc="0" normalizeH="0" baseline="0" noProof="0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Times New Roman" panose="02020603050405020304" pitchFamily="18" charset="0"/>
                  <a:ea typeface="+mn-ea"/>
                  <a:cs typeface="Times New Roman" panose="02020603050405020304" pitchFamily="18" charset="0"/>
                </a:rPr>
                <a:t> 2 </a:t>
              </a:r>
              <a:endParaRPr kumimoji="0" lang="en-GB" sz="2000" kern="1200" cap="none" spc="0" normalizeH="0" baseline="0" noProof="0">
                <a:solidFill>
                  <a:srgbClr val="000000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endParaRPr>
            </a:p>
          </p:txBody>
        </p:sp>
        <p:sp>
          <p:nvSpPr>
            <p:cNvPr id="443416" name="Text Box 24"/>
            <p:cNvSpPr txBox="1">
              <a:spLocks noChangeArrowheads="1"/>
            </p:cNvSpPr>
            <p:nvPr/>
          </p:nvSpPr>
          <p:spPr bwMode="auto">
            <a:xfrm>
              <a:off x="1662" y="1008"/>
              <a:ext cx="240" cy="224"/>
            </a:xfrm>
            <a:prstGeom prst="rect">
              <a:avLst/>
            </a:prstGeom>
            <a:noFill/>
            <a:ln w="9525">
              <a:noFill/>
              <a:miter lim="800000"/>
            </a:ln>
            <a:effectLst/>
          </p:spPr>
          <p:txBody>
            <a:bodyPr>
              <a:spAutoFit/>
            </a:bodyPr>
            <a:lstStyle/>
            <a:p>
              <a:pPr marR="0" defTabSz="914400">
                <a:spcBef>
                  <a:spcPct val="50000"/>
                </a:spcBef>
                <a:buClrTx/>
                <a:buSzTx/>
                <a:buFontTx/>
                <a:defRPr/>
              </a:pPr>
              <a:r>
                <a:rPr kumimoji="0" lang="en-US" sz="2000" kern="1200" cap="none" spc="0" normalizeH="0" baseline="0" noProof="0">
                  <a:solidFill>
                    <a:srgbClr val="000000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  <a:latin typeface="Times New Roman" panose="02020603050405020304" pitchFamily="18" charset="0"/>
                  <a:ea typeface="+mn-ea"/>
                  <a:cs typeface="Times New Roman" panose="02020603050405020304" pitchFamily="18" charset="0"/>
                </a:rPr>
                <a:t>2</a:t>
              </a:r>
              <a:endParaRPr kumimoji="0" lang="en-GB" sz="2000" kern="1200" cap="none" spc="0" normalizeH="0" baseline="0" noProof="0">
                <a:solidFill>
                  <a:srgbClr val="000000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endParaRPr>
            </a:p>
          </p:txBody>
        </p:sp>
      </p:grpSp>
    </p:spTree>
  </p:cSld>
  <p:clrMapOvr>
    <a:masterClrMapping/>
  </p:clrMapOvr>
  <p:transition>
    <p:comb dir="vert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433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1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4" name="Text Box 117"/>
          <p:cNvSpPr txBox="1"/>
          <p:nvPr/>
        </p:nvSpPr>
        <p:spPr>
          <a:xfrm>
            <a:off x="685800" y="457200"/>
            <a:ext cx="4267200" cy="5492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bg2"/>
              </a:buClr>
              <a:buSzPct val="75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0000"/>
              <a:buFont typeface="Wingdings" panose="05000000000000000000" pitchFamily="2" charset="2"/>
              <a:buChar char="¨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bg2"/>
              </a:buClr>
              <a:buSzPct val="65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¨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bg2"/>
              </a:buClr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3000" b="1" u="sng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</a:t>
            </a:r>
            <a:r>
              <a:rPr lang="en-US" altLang="en-US" sz="3000" b="1" u="sng" dirty="0">
                <a:solidFill>
                  <a:srgbClr val="0000FF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en-US" altLang="en-US" sz="3000" b="1" u="sng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 tập 21</a:t>
            </a:r>
            <a:r>
              <a:rPr lang="en-US" altLang="en-US" sz="3000" b="1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(SGK / 17)</a:t>
            </a:r>
            <a:endParaRPr lang="en-US" altLang="en-US" sz="3000" b="1" dirty="0">
              <a:solidFill>
                <a:srgbClr val="0000FF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23555" name="Rectangle 119"/>
          <p:cNvSpPr/>
          <p:nvPr/>
        </p:nvSpPr>
        <p:spPr>
          <a:xfrm>
            <a:off x="1066800" y="990600"/>
            <a:ext cx="6172200" cy="4572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bg2"/>
              </a:buClr>
              <a:buSzPct val="75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0000"/>
              <a:buFont typeface="Wingdings" panose="05000000000000000000" pitchFamily="2" charset="2"/>
              <a:buChar char="¨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bg2"/>
              </a:buClr>
              <a:buSzPct val="65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¨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bg2"/>
              </a:buClr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vi-VN" altLang="en-US" sz="2400" dirty="0">
                <a:solidFill>
                  <a:srgbClr val="0066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Giải các phương trình </a:t>
            </a:r>
            <a:r>
              <a:rPr lang="en-US" altLang="en-US" sz="2400" dirty="0">
                <a:solidFill>
                  <a:srgbClr val="0066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</a:t>
            </a:r>
            <a:endParaRPr lang="en-GB" altLang="en-US" sz="2400" dirty="0">
              <a:solidFill>
                <a:srgbClr val="006600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23556" name="Rectangle 121"/>
          <p:cNvSpPr/>
          <p:nvPr/>
        </p:nvSpPr>
        <p:spPr>
          <a:xfrm>
            <a:off x="1219200" y="1527175"/>
            <a:ext cx="3043238" cy="519113"/>
          </a:xfrm>
          <a:prstGeom prst="rect">
            <a:avLst/>
          </a:prstGeom>
          <a:noFill/>
          <a:ln w="9525">
            <a:noFill/>
          </a:ln>
        </p:spPr>
        <p:txBody>
          <a:bodyPr wrap="none"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bg2"/>
              </a:buClr>
              <a:buSzPct val="75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0000"/>
              <a:buFont typeface="Wingdings" panose="05000000000000000000" pitchFamily="2" charset="2"/>
              <a:buChar char="¨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bg2"/>
              </a:buClr>
              <a:buSzPct val="65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¨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bg2"/>
              </a:buClr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800" dirty="0">
                <a:solidFill>
                  <a:srgbClr val="0066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</a:t>
            </a:r>
            <a:r>
              <a:rPr lang="en-US" altLang="en-US" sz="2400" dirty="0">
                <a:solidFill>
                  <a:srgbClr val="0066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c)  (4x + 2)(x + 1) = 0</a:t>
            </a:r>
            <a:endParaRPr lang="en-GB" altLang="en-US" sz="2400" dirty="0">
              <a:solidFill>
                <a:srgbClr val="006600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23557" name="Rectangle 122"/>
          <p:cNvSpPr/>
          <p:nvPr/>
        </p:nvSpPr>
        <p:spPr>
          <a:xfrm>
            <a:off x="1252538" y="1989138"/>
            <a:ext cx="3860800" cy="519112"/>
          </a:xfrm>
          <a:prstGeom prst="rect">
            <a:avLst/>
          </a:prstGeom>
          <a:noFill/>
          <a:ln w="9525">
            <a:noFill/>
          </a:ln>
        </p:spPr>
        <p:txBody>
          <a:bodyPr wrap="none"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bg2"/>
              </a:buClr>
              <a:buSzPct val="75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0000"/>
              <a:buFont typeface="Wingdings" panose="05000000000000000000" pitchFamily="2" charset="2"/>
              <a:buChar char="¨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bg2"/>
              </a:buClr>
              <a:buSzPct val="65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¨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bg2"/>
              </a:buClr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800" dirty="0">
                <a:solidFill>
                  <a:srgbClr val="0066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400" dirty="0">
                <a:solidFill>
                  <a:srgbClr val="0066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d) (2x + 7)(x – 5)(5x + 1) = 0</a:t>
            </a:r>
            <a:endParaRPr lang="en-GB" altLang="en-US" sz="2400" dirty="0">
              <a:solidFill>
                <a:srgbClr val="006600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88208" name="Rectangle 144"/>
          <p:cNvSpPr/>
          <p:nvPr/>
        </p:nvSpPr>
        <p:spPr>
          <a:xfrm>
            <a:off x="1295400" y="5029200"/>
            <a:ext cx="7270750" cy="1570038"/>
          </a:xfrm>
          <a:prstGeom prst="rect">
            <a:avLst/>
          </a:prstGeom>
          <a:noFill/>
          <a:ln w="9525">
            <a:noFill/>
          </a:ln>
        </p:spPr>
        <p:txBody>
          <a:bodyPr wrap="none"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bg2"/>
              </a:buClr>
              <a:buSzPct val="75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0000"/>
              <a:buFont typeface="Wingdings" panose="05000000000000000000" pitchFamily="2" charset="2"/>
              <a:buChar char="¨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bg2"/>
              </a:buClr>
              <a:buSzPct val="65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¨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bg2"/>
              </a:buClr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400" dirty="0">
                <a:solidFill>
                  <a:srgbClr val="0066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400" dirty="0">
                <a:solidFill>
                  <a:srgbClr val="FF66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d)   (2x + 7)(x – 5)(5x + 1) = 0</a:t>
            </a:r>
          </a:p>
          <a:p>
            <a:pPr marL="0" lvl="0" indent="0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400" dirty="0">
                <a:solidFill>
                  <a:srgbClr val="FF66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</a:t>
            </a:r>
            <a:r>
              <a:rPr lang="en-US" altLang="en-US" sz="2400" dirty="0">
                <a:solidFill>
                  <a:srgbClr val="FF66CC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 2x + 7 = 0 hoaëc </a:t>
            </a:r>
            <a:r>
              <a:rPr lang="en-US" altLang="en-US" sz="2400" dirty="0">
                <a:solidFill>
                  <a:srgbClr val="FF66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x – 5 = 0 hoaëc 5x + 1 = 0</a:t>
            </a:r>
          </a:p>
          <a:p>
            <a:pPr marL="0" lvl="0" indent="0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400" dirty="0">
                <a:solidFill>
                  <a:srgbClr val="FF66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</a:t>
            </a:r>
            <a:r>
              <a:rPr lang="en-US" altLang="en-US" sz="2400" dirty="0">
                <a:solidFill>
                  <a:srgbClr val="FF66CC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 x = -7/2   hoaëc  x = 5 hoaëc  x = -1/5</a:t>
            </a:r>
          </a:p>
          <a:p>
            <a:pPr marL="0" lvl="0" indent="0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400" dirty="0">
                <a:solidFill>
                  <a:srgbClr val="FF66CC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vi-VN" altLang="en-US" sz="2400" dirty="0">
                <a:solidFill>
                  <a:srgbClr val="FF66CC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Vậy tập nghiệm cuả phương trình đã cho </a:t>
            </a:r>
            <a:r>
              <a:rPr lang="en-US" altLang="en-US" sz="2400" dirty="0">
                <a:solidFill>
                  <a:srgbClr val="FF66CC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l</a:t>
            </a:r>
            <a:r>
              <a:rPr lang="en-US" altLang="en-US" sz="2400" dirty="0">
                <a:solidFill>
                  <a:srgbClr val="FF66CC"/>
                </a:solidFill>
                <a:latin typeface="Times New Roman" panose="02020603050405020304" pitchFamily="18" charset="0"/>
                <a:ea typeface="Times New Roman" panose="02020603050405020304" pitchFamily="18" charset="0"/>
                <a:sym typeface="Wingdings" panose="05000000000000000000" pitchFamily="2" charset="2"/>
              </a:rPr>
              <a:t>à</a:t>
            </a:r>
            <a:r>
              <a:rPr lang="en-US" altLang="en-US" sz="2400" dirty="0">
                <a:solidFill>
                  <a:srgbClr val="FF66CC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S = {5; -1/5}</a:t>
            </a:r>
            <a:endParaRPr lang="en-GB" altLang="en-US" sz="2400" dirty="0">
              <a:solidFill>
                <a:srgbClr val="FF66CC"/>
              </a:solidFill>
              <a:latin typeface="Times New Roman" panose="02020603050405020304" pitchFamily="18" charset="0"/>
              <a:ea typeface="Times New Roman" panose="02020603050405020304" pitchFamily="18" charset="0"/>
              <a:sym typeface="Wingdings" panose="05000000000000000000" pitchFamily="2" charset="2"/>
            </a:endParaRPr>
          </a:p>
        </p:txBody>
      </p:sp>
      <p:sp>
        <p:nvSpPr>
          <p:cNvPr id="23559" name="Text Box 146"/>
          <p:cNvSpPr txBox="1"/>
          <p:nvPr/>
        </p:nvSpPr>
        <p:spPr>
          <a:xfrm>
            <a:off x="3019425" y="1508125"/>
            <a:ext cx="381000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bg2"/>
              </a:buClr>
              <a:buSzPct val="75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0000"/>
              <a:buFont typeface="Wingdings" panose="05000000000000000000" pitchFamily="2" charset="2"/>
              <a:buChar char="¨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bg2"/>
              </a:buClr>
              <a:buSzPct val="65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¨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bg2"/>
              </a:buClr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000" dirty="0">
                <a:solidFill>
                  <a:srgbClr val="0066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</a:t>
            </a:r>
            <a:endParaRPr lang="en-GB" altLang="en-US" sz="2000" dirty="0">
              <a:solidFill>
                <a:srgbClr val="006600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grpSp>
        <p:nvGrpSpPr>
          <p:cNvPr id="2" name="Group 149"/>
          <p:cNvGrpSpPr/>
          <p:nvPr/>
        </p:nvGrpSpPr>
        <p:grpSpPr>
          <a:xfrm>
            <a:off x="1257300" y="2390775"/>
            <a:ext cx="7315200" cy="2770188"/>
            <a:chOff x="720" y="1509"/>
            <a:chExt cx="2880" cy="1745"/>
          </a:xfrm>
        </p:grpSpPr>
        <p:sp>
          <p:nvSpPr>
            <p:cNvPr id="23562" name="Text Box 118"/>
            <p:cNvSpPr txBox="1"/>
            <p:nvPr/>
          </p:nvSpPr>
          <p:spPr>
            <a:xfrm>
              <a:off x="1776" y="1509"/>
              <a:ext cx="576" cy="288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lstStyle>
              <a:lvl1pPr marL="342900" indent="-3429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bg2"/>
                </a:buClr>
                <a:buSzPct val="75000"/>
                <a:buFont typeface="Wingdings" panose="05000000000000000000" pitchFamily="2" charset="2"/>
                <a:buChar char="n"/>
                <a:defRPr sz="3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742950" indent="-28575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0000"/>
                <a:buFont typeface="Wingdings" panose="05000000000000000000" pitchFamily="2" charset="2"/>
                <a:buChar char="¨"/>
                <a:defRPr sz="2800">
                  <a:solidFill>
                    <a:schemeClr val="tx1"/>
                  </a:solidFill>
                  <a:latin typeface="+mn-lt"/>
                </a:defRPr>
              </a:lvl2pPr>
              <a:lvl3pPr marL="1143000" indent="-2286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bg2"/>
                </a:buClr>
                <a:buSzPct val="65000"/>
                <a:buFont typeface="Wingdings" panose="05000000000000000000" pitchFamily="2" charset="2"/>
                <a:buChar char="n"/>
                <a:defRPr sz="2400">
                  <a:solidFill>
                    <a:schemeClr val="tx1"/>
                  </a:solidFill>
                  <a:latin typeface="+mn-lt"/>
                </a:defRPr>
              </a:lvl3pPr>
              <a:lvl4pPr marL="1600200" indent="-2286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70000"/>
                <a:buFont typeface="Wingdings" panose="05000000000000000000" pitchFamily="2" charset="2"/>
                <a:buChar char="¨"/>
                <a:defRPr sz="2000">
                  <a:solidFill>
                    <a:schemeClr val="tx1"/>
                  </a:solidFill>
                  <a:latin typeface="+mn-lt"/>
                </a:defRPr>
              </a:lvl4pPr>
              <a:lvl5pPr marL="2057400" indent="-2286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bg2"/>
                </a:buClr>
                <a:buFont typeface="Wingdings" panose="05000000000000000000" pitchFamily="2" charset="2"/>
                <a:buChar char="§"/>
                <a:defRPr sz="2000">
                  <a:solidFill>
                    <a:schemeClr val="tx1"/>
                  </a:solidFill>
                  <a:latin typeface="+mn-lt"/>
                </a:defRPr>
              </a:lvl5pPr>
            </a:lstStyle>
            <a:p>
              <a:pPr marL="0" lvl="0" indent="0" eaLnBrk="1" hangingPunct="1">
                <a:spcBef>
                  <a:spcPct val="50000"/>
                </a:spcBef>
                <a:buClrTx/>
                <a:buSzTx/>
                <a:buFontTx/>
                <a:buNone/>
              </a:pPr>
              <a:r>
                <a:rPr lang="en-US" altLang="en-US" sz="2400" b="1" u="sng" dirty="0">
                  <a:solidFill>
                    <a:srgbClr val="FF66CC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Giải</a:t>
              </a:r>
              <a:endParaRPr lang="en-US" altLang="en-US" sz="2400" b="1" u="sng" dirty="0">
                <a:solidFill>
                  <a:srgbClr val="FF66CC"/>
                </a:solidFill>
                <a:latin typeface="Times New Roman" panose="02020603050405020304" pitchFamily="18" charset="0"/>
                <a:ea typeface="Times New Roman" panose="02020603050405020304" pitchFamily="18" charset="0"/>
              </a:endParaRPr>
            </a:p>
          </p:txBody>
        </p:sp>
        <p:sp>
          <p:nvSpPr>
            <p:cNvPr id="23563" name="Rectangle 143"/>
            <p:cNvSpPr/>
            <p:nvPr/>
          </p:nvSpPr>
          <p:spPr>
            <a:xfrm>
              <a:off x="720" y="1722"/>
              <a:ext cx="2880" cy="1532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lstStyle>
              <a:lvl1pPr marL="342900" indent="-3429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bg2"/>
                </a:buClr>
                <a:buSzPct val="75000"/>
                <a:buFont typeface="Wingdings" panose="05000000000000000000" pitchFamily="2" charset="2"/>
                <a:buChar char="n"/>
                <a:defRPr sz="3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742950" indent="-28575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0000"/>
                <a:buFont typeface="Wingdings" panose="05000000000000000000" pitchFamily="2" charset="2"/>
                <a:buChar char="¨"/>
                <a:defRPr sz="2800">
                  <a:solidFill>
                    <a:schemeClr val="tx1"/>
                  </a:solidFill>
                  <a:latin typeface="+mn-lt"/>
                </a:defRPr>
              </a:lvl2pPr>
              <a:lvl3pPr marL="1143000" indent="-2286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bg2"/>
                </a:buClr>
                <a:buSzPct val="65000"/>
                <a:buFont typeface="Wingdings" panose="05000000000000000000" pitchFamily="2" charset="2"/>
                <a:buChar char="n"/>
                <a:defRPr sz="2400">
                  <a:solidFill>
                    <a:schemeClr val="tx1"/>
                  </a:solidFill>
                  <a:latin typeface="+mn-lt"/>
                </a:defRPr>
              </a:lvl3pPr>
              <a:lvl4pPr marL="1600200" indent="-2286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70000"/>
                <a:buFont typeface="Wingdings" panose="05000000000000000000" pitchFamily="2" charset="2"/>
                <a:buChar char="¨"/>
                <a:defRPr sz="2000">
                  <a:solidFill>
                    <a:schemeClr val="tx1"/>
                  </a:solidFill>
                  <a:latin typeface="+mn-lt"/>
                </a:defRPr>
              </a:lvl4pPr>
              <a:lvl5pPr marL="2057400" indent="-2286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bg2"/>
                </a:buClr>
                <a:buFont typeface="Wingdings" panose="05000000000000000000" pitchFamily="2" charset="2"/>
                <a:buChar char="§"/>
                <a:defRPr sz="2000">
                  <a:solidFill>
                    <a:schemeClr val="tx1"/>
                  </a:solidFill>
                  <a:latin typeface="+mn-lt"/>
                </a:defRPr>
              </a:lvl5pPr>
            </a:lstStyle>
            <a:p>
              <a:pPr marL="0" lvl="0" indent="0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28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 </a:t>
              </a:r>
              <a:r>
                <a:rPr lang="en-US" altLang="en-US" sz="2400" dirty="0">
                  <a:solidFill>
                    <a:srgbClr val="FF66CC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c)  (4x + 2)(x</a:t>
              </a:r>
              <a:r>
                <a:rPr lang="en-US" altLang="en-US" sz="2400" baseline="30000" dirty="0">
                  <a:solidFill>
                    <a:srgbClr val="FF66CC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2</a:t>
              </a:r>
              <a:r>
                <a:rPr lang="en-US" altLang="en-US" sz="2400" dirty="0">
                  <a:solidFill>
                    <a:srgbClr val="FF66CC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+ 1) = 0</a:t>
              </a:r>
            </a:p>
            <a:p>
              <a:pPr marL="0" lvl="0" indent="0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2400" dirty="0">
                  <a:solidFill>
                    <a:srgbClr val="FF66CC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</a:t>
              </a:r>
              <a:r>
                <a:rPr lang="en-US" altLang="en-US" sz="2400" dirty="0">
                  <a:solidFill>
                    <a:srgbClr val="FF66CC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4x + 2 = 0 hoặc x</a:t>
              </a:r>
              <a:r>
                <a:rPr lang="en-US" altLang="en-US" sz="2400" baseline="30000" dirty="0">
                  <a:solidFill>
                    <a:srgbClr val="FF66CC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2</a:t>
              </a:r>
              <a:r>
                <a:rPr lang="en-US" altLang="en-US" sz="2400" dirty="0">
                  <a:solidFill>
                    <a:srgbClr val="FF66CC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+ 1 = 0 (vn)</a:t>
              </a:r>
            </a:p>
            <a:p>
              <a:pPr marL="0" lvl="0" indent="0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2400" dirty="0">
                  <a:solidFill>
                    <a:srgbClr val="FF66CC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</a:t>
              </a:r>
              <a:r>
                <a:rPr lang="en-US" altLang="en-US" sz="2400" dirty="0">
                  <a:solidFill>
                    <a:srgbClr val="FF66CC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4x + 2 = 0 </a:t>
              </a:r>
            </a:p>
            <a:p>
              <a:pPr marL="0" lvl="0" indent="0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2400" dirty="0">
                  <a:solidFill>
                    <a:srgbClr val="FF66CC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  4x = -2</a:t>
              </a:r>
            </a:p>
            <a:p>
              <a:pPr marL="0" lvl="0" indent="0" eaLnBrk="1" hangingPunct="1">
                <a:spcBef>
                  <a:spcPct val="0"/>
                </a:spcBef>
                <a:buClrTx/>
                <a:buSzTx/>
                <a:buChar char="ó"/>
              </a:pPr>
              <a:r>
                <a:rPr lang="en-US" altLang="en-US" sz="2400" dirty="0">
                  <a:solidFill>
                    <a:srgbClr val="FF66CC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x = -1/2</a:t>
              </a:r>
            </a:p>
            <a:p>
              <a:pPr marL="0" lvl="0" indent="0" eaLnBrk="1" hangingPunct="1">
                <a:spcBef>
                  <a:spcPct val="0"/>
                </a:spcBef>
                <a:buClrTx/>
                <a:buSzTx/>
                <a:buNone/>
              </a:pPr>
              <a:r>
                <a:rPr lang="en-US" altLang="en-US" sz="28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vi-VN" altLang="en-US" sz="2400" dirty="0">
                  <a:solidFill>
                    <a:srgbClr val="FF66CC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Vậy tập nghiệm cuả phương trình đã cho </a:t>
              </a:r>
              <a:r>
                <a:rPr lang="en-US" altLang="en-US" sz="2400" dirty="0">
                  <a:solidFill>
                    <a:srgbClr val="FF66CC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l</a:t>
              </a:r>
              <a:r>
                <a:rPr lang="en-US" altLang="en-US" sz="2400" dirty="0">
                  <a:solidFill>
                    <a:srgbClr val="FF66CC"/>
                  </a:solidFill>
                  <a:latin typeface="Times New Roman" panose="02020603050405020304" pitchFamily="18" charset="0"/>
                  <a:ea typeface="Times New Roman" panose="02020603050405020304" pitchFamily="18" charset="0"/>
                  <a:sym typeface="Wingdings" panose="05000000000000000000" pitchFamily="2" charset="2"/>
                </a:rPr>
                <a:t>à</a:t>
              </a:r>
              <a:r>
                <a:rPr lang="en-US" altLang="en-US" sz="2400" dirty="0">
                  <a:solidFill>
                    <a:srgbClr val="FF66CC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 S = {-1/2}</a:t>
              </a:r>
              <a:r>
                <a:rPr lang="en-US" altLang="en-US" sz="2800" dirty="0">
                  <a:solidFill>
                    <a:srgbClr val="0066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endParaRPr lang="en-GB" altLang="en-US" sz="2800" dirty="0">
                <a:solidFill>
                  <a:srgbClr val="006600"/>
                </a:solidFill>
                <a:latin typeface="Times New Roman" panose="02020603050405020304" pitchFamily="18" charset="0"/>
                <a:ea typeface="Times New Roman" panose="02020603050405020304" pitchFamily="18" charset="0"/>
              </a:endParaRPr>
            </a:p>
          </p:txBody>
        </p:sp>
      </p:grpSp>
      <p:pic>
        <p:nvPicPr>
          <p:cNvPr id="88217" name="Picture 153" descr="QUESTINC"/>
          <p:cNvPicPr>
            <a:picLocks noGrp="1" noChangeAspect="1"/>
          </p:cNvPicPr>
          <p:nvPr>
            <p:ph/>
          </p:nvPr>
        </p:nvPicPr>
        <p:blipFill>
          <a:blip r:embed="rId3"/>
          <a:srcRect/>
          <a:stretch>
            <a:fillRect/>
          </a:stretch>
        </p:blipFill>
        <p:spPr>
          <a:xfrm>
            <a:off x="5715000" y="457200"/>
            <a:ext cx="966788" cy="1905000"/>
          </a:xfrm>
          <a:ln/>
        </p:spPr>
      </p:pic>
    </p:spTree>
  </p:cSld>
  <p:clrMapOvr>
    <a:masterClrMapping/>
  </p:clrMapOvr>
  <p:transition>
    <p:comb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82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882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882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whoosh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6" presetClass="entr" presetSubtype="2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Horizontal)">
                                      <p:cBhvr>
                                        <p:cTn id="13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4" presetClass="exit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ox(in)">
                                      <p:cBhvr>
                                        <p:cTn id="17" dur="500"/>
                                        <p:tgtEl>
                                          <p:spTgt spid="88217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882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6" presetClass="entr" presetSubtype="2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820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Horizontal)">
                                      <p:cBhvr>
                                        <p:cTn id="23" dur="500"/>
                                        <p:tgtEl>
                                          <p:spTgt spid="8820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8208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8" name="Text Box 2"/>
          <p:cNvSpPr txBox="1"/>
          <p:nvPr/>
        </p:nvSpPr>
        <p:spPr>
          <a:xfrm>
            <a:off x="685800" y="457200"/>
            <a:ext cx="4267200" cy="5492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bg2"/>
              </a:buClr>
              <a:buSzPct val="75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0000"/>
              <a:buFont typeface="Wingdings" panose="05000000000000000000" pitchFamily="2" charset="2"/>
              <a:buChar char="¨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bg2"/>
              </a:buClr>
              <a:buSzPct val="65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¨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bg2"/>
              </a:buClr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3000" b="1" u="sng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</a:t>
            </a:r>
            <a:r>
              <a:rPr lang="en-US" altLang="en-US" sz="3000" b="1" u="sng" dirty="0">
                <a:solidFill>
                  <a:srgbClr val="0000FF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en-US" altLang="en-US" sz="3000" b="1" u="sng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 tập 22</a:t>
            </a:r>
            <a:r>
              <a:rPr lang="en-US" altLang="en-US" sz="3000" b="1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(SGK / 17)</a:t>
            </a:r>
            <a:endParaRPr lang="en-US" altLang="en-US" sz="3000" b="1" dirty="0">
              <a:solidFill>
                <a:srgbClr val="0000FF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24579" name="Rectangle 3"/>
          <p:cNvSpPr/>
          <p:nvPr/>
        </p:nvSpPr>
        <p:spPr>
          <a:xfrm>
            <a:off x="1066800" y="990600"/>
            <a:ext cx="6172200" cy="4572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bg2"/>
              </a:buClr>
              <a:buSzPct val="75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0000"/>
              <a:buFont typeface="Wingdings" panose="05000000000000000000" pitchFamily="2" charset="2"/>
              <a:buChar char="¨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bg2"/>
              </a:buClr>
              <a:buSzPct val="65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¨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bg2"/>
              </a:buClr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vi-VN" altLang="en-US" sz="2400" dirty="0">
                <a:solidFill>
                  <a:srgbClr val="0066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Giải các phương trình </a:t>
            </a:r>
            <a:r>
              <a:rPr lang="en-US" altLang="en-US" sz="2400" dirty="0">
                <a:solidFill>
                  <a:srgbClr val="0066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</a:t>
            </a:r>
            <a:endParaRPr lang="en-GB" altLang="en-US" sz="2400" dirty="0">
              <a:solidFill>
                <a:srgbClr val="006600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24580" name="Rectangle 4"/>
          <p:cNvSpPr/>
          <p:nvPr/>
        </p:nvSpPr>
        <p:spPr>
          <a:xfrm>
            <a:off x="1219200" y="1295400"/>
            <a:ext cx="4108450" cy="519113"/>
          </a:xfrm>
          <a:prstGeom prst="rect">
            <a:avLst/>
          </a:prstGeom>
          <a:noFill/>
          <a:ln w="9525">
            <a:noFill/>
          </a:ln>
        </p:spPr>
        <p:txBody>
          <a:bodyPr wrap="none"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bg2"/>
              </a:buClr>
              <a:buSzPct val="75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0000"/>
              <a:buFont typeface="Wingdings" panose="05000000000000000000" pitchFamily="2" charset="2"/>
              <a:buChar char="¨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bg2"/>
              </a:buClr>
              <a:buSzPct val="65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¨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bg2"/>
              </a:buClr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800" dirty="0">
                <a:solidFill>
                  <a:srgbClr val="0066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</a:t>
            </a:r>
            <a:r>
              <a:rPr lang="en-US" altLang="en-US" sz="2400" dirty="0">
                <a:solidFill>
                  <a:srgbClr val="0066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b)  (x – 4) + (x - 2)(3 – 2x) = 0</a:t>
            </a:r>
            <a:endParaRPr lang="en-GB" altLang="en-US" sz="2400" dirty="0">
              <a:solidFill>
                <a:srgbClr val="006600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24581" name="Rectangle 5"/>
          <p:cNvSpPr/>
          <p:nvPr/>
        </p:nvSpPr>
        <p:spPr>
          <a:xfrm>
            <a:off x="1252538" y="1690688"/>
            <a:ext cx="3435350" cy="519112"/>
          </a:xfrm>
          <a:prstGeom prst="rect">
            <a:avLst/>
          </a:prstGeom>
          <a:noFill/>
          <a:ln w="9525">
            <a:noFill/>
          </a:ln>
        </p:spPr>
        <p:txBody>
          <a:bodyPr wrap="none"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bg2"/>
              </a:buClr>
              <a:buSzPct val="75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0000"/>
              <a:buFont typeface="Wingdings" panose="05000000000000000000" pitchFamily="2" charset="2"/>
              <a:buChar char="¨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bg2"/>
              </a:buClr>
              <a:buSzPct val="65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¨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bg2"/>
              </a:buClr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800" dirty="0">
                <a:solidFill>
                  <a:srgbClr val="0066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400" dirty="0">
                <a:solidFill>
                  <a:srgbClr val="0066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d) x(2x – 7) – 4x + 14 = 0</a:t>
            </a:r>
            <a:endParaRPr lang="en-GB" altLang="en-US" sz="2400" dirty="0">
              <a:solidFill>
                <a:srgbClr val="006600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606214" name="Rectangle 6"/>
          <p:cNvSpPr/>
          <p:nvPr/>
        </p:nvSpPr>
        <p:spPr>
          <a:xfrm>
            <a:off x="1058863" y="4559300"/>
            <a:ext cx="7399337" cy="230822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bg2"/>
              </a:buClr>
              <a:buSzPct val="75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0000"/>
              <a:buFont typeface="Wingdings" panose="05000000000000000000" pitchFamily="2" charset="2"/>
              <a:buChar char="¨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bg2"/>
              </a:buClr>
              <a:buSzPct val="65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¨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bg2"/>
              </a:buClr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400" dirty="0">
                <a:solidFill>
                  <a:srgbClr val="0066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400" dirty="0">
                <a:solidFill>
                  <a:srgbClr val="FF66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d)  x(2x – 7) – 4x + 14 = 0</a:t>
            </a:r>
          </a:p>
          <a:p>
            <a:pPr marL="0" lvl="0" indent="0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400" dirty="0">
                <a:solidFill>
                  <a:srgbClr val="FF66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</a:t>
            </a:r>
            <a:r>
              <a:rPr lang="en-US" altLang="en-US" sz="2400" dirty="0">
                <a:solidFill>
                  <a:srgbClr val="FF66CC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 x(2x – 7) – 2(2x – 7) = 0</a:t>
            </a:r>
          </a:p>
          <a:p>
            <a:pPr marL="0" lvl="0" indent="0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400" dirty="0">
                <a:solidFill>
                  <a:srgbClr val="FF66CC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  (2x –7)(x – 2) = 0</a:t>
            </a:r>
          </a:p>
          <a:p>
            <a:pPr marL="0" lvl="0" indent="0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400" dirty="0">
                <a:solidFill>
                  <a:srgbClr val="FF66CC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   2x – 7 = 0  hoặc x – 2 = 0</a:t>
            </a:r>
          </a:p>
          <a:p>
            <a:pPr marL="0" lvl="0" indent="0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400" dirty="0">
                <a:solidFill>
                  <a:srgbClr val="FF66CC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    x = 7/2  hoặc x = 2</a:t>
            </a:r>
          </a:p>
          <a:p>
            <a:pPr marL="0" lvl="0" indent="0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vi-VN" altLang="en-US" sz="2400" dirty="0">
                <a:solidFill>
                  <a:srgbClr val="FF66CC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Vậy tập nghiệm cuả phương trình đã cho l</a:t>
            </a:r>
            <a:r>
              <a:rPr lang="vi-VN" altLang="en-US" sz="2400" dirty="0">
                <a:solidFill>
                  <a:srgbClr val="FF66CC"/>
                </a:solidFill>
                <a:latin typeface="Times New Roman" panose="02020603050405020304" pitchFamily="18" charset="0"/>
                <a:ea typeface="Times New Roman" panose="02020603050405020304" pitchFamily="18" charset="0"/>
                <a:sym typeface="Wingdings" panose="05000000000000000000" pitchFamily="2" charset="2"/>
              </a:rPr>
              <a:t>à</a:t>
            </a:r>
            <a:r>
              <a:rPr lang="vi-VN" altLang="en-US" sz="2400" dirty="0">
                <a:solidFill>
                  <a:srgbClr val="FF66CC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 </a:t>
            </a:r>
            <a:r>
              <a:rPr lang="en-US" altLang="en-US" sz="2400" dirty="0">
                <a:solidFill>
                  <a:srgbClr val="FF66CC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ø S ={7/2 ; 2}</a:t>
            </a:r>
            <a:endParaRPr lang="en-GB" altLang="en-US" sz="2400" dirty="0">
              <a:solidFill>
                <a:srgbClr val="FF66CC"/>
              </a:solidFill>
              <a:latin typeface="Times New Roman" panose="02020603050405020304" pitchFamily="18" charset="0"/>
              <a:ea typeface="Times New Roman" panose="02020603050405020304" pitchFamily="18" charset="0"/>
              <a:sym typeface="Wingdings" panose="05000000000000000000" pitchFamily="2" charset="2"/>
            </a:endParaRPr>
          </a:p>
        </p:txBody>
      </p:sp>
      <p:sp>
        <p:nvSpPr>
          <p:cNvPr id="24583" name="Text Box 7"/>
          <p:cNvSpPr txBox="1"/>
          <p:nvPr/>
        </p:nvSpPr>
        <p:spPr>
          <a:xfrm>
            <a:off x="2038350" y="1295400"/>
            <a:ext cx="381000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bg2"/>
              </a:buClr>
              <a:buSzPct val="75000"/>
              <a:buFont typeface="Wingdings" panose="05000000000000000000" pitchFamily="2" charset="2"/>
              <a:buChar char="n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0000"/>
              <a:buFont typeface="Wingdings" panose="05000000000000000000" pitchFamily="2" charset="2"/>
              <a:buChar char="¨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bg2"/>
              </a:buClr>
              <a:buSzPct val="65000"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¨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bg2"/>
              </a:buClr>
              <a:buFont typeface="Wingdings" panose="05000000000000000000" pitchFamily="2" charset="2"/>
              <a:buChar char="§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000" dirty="0">
                <a:solidFill>
                  <a:srgbClr val="0066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</a:t>
            </a:r>
            <a:endParaRPr lang="en-GB" altLang="en-US" sz="2000" dirty="0">
              <a:solidFill>
                <a:srgbClr val="006600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grpSp>
        <p:nvGrpSpPr>
          <p:cNvPr id="2" name="Group 17"/>
          <p:cNvGrpSpPr/>
          <p:nvPr/>
        </p:nvGrpSpPr>
        <p:grpSpPr>
          <a:xfrm>
            <a:off x="1143000" y="2057400"/>
            <a:ext cx="7391400" cy="2646363"/>
            <a:chOff x="720" y="1488"/>
            <a:chExt cx="4656" cy="1667"/>
          </a:xfrm>
        </p:grpSpPr>
        <p:sp>
          <p:nvSpPr>
            <p:cNvPr id="24586" name="Text Box 10"/>
            <p:cNvSpPr txBox="1"/>
            <p:nvPr/>
          </p:nvSpPr>
          <p:spPr>
            <a:xfrm>
              <a:off x="2040" y="1488"/>
              <a:ext cx="720" cy="288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lstStyle>
              <a:lvl1pPr marL="342900" indent="-3429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bg2"/>
                </a:buClr>
                <a:buSzPct val="75000"/>
                <a:buFont typeface="Wingdings" panose="05000000000000000000" pitchFamily="2" charset="2"/>
                <a:buChar char="n"/>
                <a:defRPr sz="3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742950" indent="-28575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0000"/>
                <a:buFont typeface="Wingdings" panose="05000000000000000000" pitchFamily="2" charset="2"/>
                <a:buChar char="¨"/>
                <a:defRPr sz="2800">
                  <a:solidFill>
                    <a:schemeClr val="tx1"/>
                  </a:solidFill>
                  <a:latin typeface="+mn-lt"/>
                </a:defRPr>
              </a:lvl2pPr>
              <a:lvl3pPr marL="1143000" indent="-2286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bg2"/>
                </a:buClr>
                <a:buSzPct val="65000"/>
                <a:buFont typeface="Wingdings" panose="05000000000000000000" pitchFamily="2" charset="2"/>
                <a:buChar char="n"/>
                <a:defRPr sz="2400">
                  <a:solidFill>
                    <a:schemeClr val="tx1"/>
                  </a:solidFill>
                  <a:latin typeface="+mn-lt"/>
                </a:defRPr>
              </a:lvl3pPr>
              <a:lvl4pPr marL="1600200" indent="-2286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70000"/>
                <a:buFont typeface="Wingdings" panose="05000000000000000000" pitchFamily="2" charset="2"/>
                <a:buChar char="¨"/>
                <a:defRPr sz="2000">
                  <a:solidFill>
                    <a:schemeClr val="tx1"/>
                  </a:solidFill>
                  <a:latin typeface="+mn-lt"/>
                </a:defRPr>
              </a:lvl4pPr>
              <a:lvl5pPr marL="2057400" indent="-2286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bg2"/>
                </a:buClr>
                <a:buFont typeface="Wingdings" panose="05000000000000000000" pitchFamily="2" charset="2"/>
                <a:buChar char="§"/>
                <a:defRPr sz="2000">
                  <a:solidFill>
                    <a:schemeClr val="tx1"/>
                  </a:solidFill>
                  <a:latin typeface="+mn-lt"/>
                </a:defRPr>
              </a:lvl5pPr>
            </a:lstStyle>
            <a:p>
              <a:pPr marL="0" lvl="0" indent="0" eaLnBrk="1" hangingPunct="1">
                <a:spcBef>
                  <a:spcPct val="50000"/>
                </a:spcBef>
                <a:buClrTx/>
                <a:buSzTx/>
                <a:buFontTx/>
                <a:buNone/>
              </a:pPr>
              <a:r>
                <a:rPr lang="en-US" altLang="en-US" sz="2400" b="1" u="sng" dirty="0">
                  <a:solidFill>
                    <a:srgbClr val="FF66CC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Giải</a:t>
              </a:r>
              <a:endParaRPr lang="en-US" altLang="en-US" sz="2400" b="1" u="sng" dirty="0">
                <a:solidFill>
                  <a:srgbClr val="FF66CC"/>
                </a:solidFill>
                <a:latin typeface="Times New Roman" panose="02020603050405020304" pitchFamily="18" charset="0"/>
                <a:ea typeface="Times New Roman" panose="02020603050405020304" pitchFamily="18" charset="0"/>
              </a:endParaRPr>
            </a:p>
          </p:txBody>
        </p:sp>
        <p:sp>
          <p:nvSpPr>
            <p:cNvPr id="24587" name="Rectangle 11"/>
            <p:cNvSpPr/>
            <p:nvPr/>
          </p:nvSpPr>
          <p:spPr>
            <a:xfrm>
              <a:off x="720" y="1701"/>
              <a:ext cx="4656" cy="1454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lstStyle>
              <a:lvl1pPr marL="342900" indent="-3429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bg2"/>
                </a:buClr>
                <a:buSzPct val="75000"/>
                <a:buFont typeface="Wingdings" panose="05000000000000000000" pitchFamily="2" charset="2"/>
                <a:buChar char="n"/>
                <a:defRPr sz="3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742950" indent="-28575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0000"/>
                <a:buFont typeface="Wingdings" panose="05000000000000000000" pitchFamily="2" charset="2"/>
                <a:buChar char="¨"/>
                <a:defRPr sz="2800">
                  <a:solidFill>
                    <a:schemeClr val="tx1"/>
                  </a:solidFill>
                  <a:latin typeface="+mn-lt"/>
                </a:defRPr>
              </a:lvl2pPr>
              <a:lvl3pPr marL="1143000" indent="-2286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bg2"/>
                </a:buClr>
                <a:buSzPct val="65000"/>
                <a:buFont typeface="Wingdings" panose="05000000000000000000" pitchFamily="2" charset="2"/>
                <a:buChar char="n"/>
                <a:defRPr sz="2400">
                  <a:solidFill>
                    <a:schemeClr val="tx1"/>
                  </a:solidFill>
                  <a:latin typeface="+mn-lt"/>
                </a:defRPr>
              </a:lvl3pPr>
              <a:lvl4pPr marL="1600200" indent="-2286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70000"/>
                <a:buFont typeface="Wingdings" panose="05000000000000000000" pitchFamily="2" charset="2"/>
                <a:buChar char="¨"/>
                <a:defRPr sz="2000">
                  <a:solidFill>
                    <a:schemeClr val="tx1"/>
                  </a:solidFill>
                  <a:latin typeface="+mn-lt"/>
                </a:defRPr>
              </a:lvl4pPr>
              <a:lvl5pPr marL="2057400" indent="-2286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bg2"/>
                </a:buClr>
                <a:buFont typeface="Wingdings" panose="05000000000000000000" pitchFamily="2" charset="2"/>
                <a:buChar char="§"/>
                <a:defRPr sz="2000">
                  <a:solidFill>
                    <a:schemeClr val="tx1"/>
                  </a:solidFill>
                  <a:latin typeface="+mn-lt"/>
                </a:defRPr>
              </a:lvl5pPr>
            </a:lstStyle>
            <a:p>
              <a:pPr marL="0" lvl="0" indent="0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2400" dirty="0">
                  <a:solidFill>
                    <a:srgbClr val="FF66CC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b)  (x – 4) + (x – 2)(3 – 2x) = 0</a:t>
              </a:r>
              <a:endParaRPr lang="en-US" altLang="en-US" sz="2400" dirty="0">
                <a:solidFill>
                  <a:srgbClr val="FF66CC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endParaRPr>
            </a:p>
            <a:p>
              <a:pPr marL="0" lvl="0" indent="0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2400" dirty="0">
                  <a:solidFill>
                    <a:srgbClr val="FF66CC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 </a:t>
              </a:r>
              <a:r>
                <a:rPr lang="en-US" altLang="en-US" sz="2400" dirty="0">
                  <a:solidFill>
                    <a:srgbClr val="FF66CC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(x – 2)(x + 2) + (x – 2)(3 – 2x) = 0</a:t>
              </a:r>
            </a:p>
            <a:p>
              <a:pPr marL="0" lvl="0" indent="0" eaLnBrk="1" hangingPunct="1">
                <a:spcBef>
                  <a:spcPct val="0"/>
                </a:spcBef>
                <a:buClrTx/>
                <a:buSzTx/>
                <a:buChar char="ó"/>
              </a:pPr>
              <a:r>
                <a:rPr lang="en-US" altLang="en-US" sz="2400" dirty="0">
                  <a:solidFill>
                    <a:srgbClr val="FF66CC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(x – 2)(5 – x) = 0</a:t>
              </a:r>
            </a:p>
            <a:p>
              <a:pPr marL="0" lvl="0" indent="0" eaLnBrk="1" hangingPunct="1">
                <a:spcBef>
                  <a:spcPct val="0"/>
                </a:spcBef>
                <a:buClrTx/>
                <a:buSzTx/>
                <a:buChar char="ó"/>
              </a:pPr>
              <a:r>
                <a:rPr lang="en-US" altLang="en-US" sz="2400" dirty="0">
                  <a:solidFill>
                    <a:srgbClr val="FF66CC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x – 2 = 0  hoaëc 5 – x = 0   </a:t>
              </a:r>
            </a:p>
            <a:p>
              <a:pPr marL="0" lvl="0" indent="0" eaLnBrk="1" hangingPunct="1">
                <a:spcBef>
                  <a:spcPct val="0"/>
                </a:spcBef>
                <a:buClrTx/>
                <a:buSzTx/>
                <a:buChar char="ó"/>
              </a:pPr>
              <a:r>
                <a:rPr lang="en-US" altLang="en-US" sz="2400" dirty="0">
                  <a:solidFill>
                    <a:srgbClr val="FF66CC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x = 2  hoaëc x = 5 </a:t>
              </a:r>
            </a:p>
            <a:p>
              <a:pPr marL="0" lvl="0" indent="0" eaLnBrk="1" hangingPunct="1">
                <a:spcBef>
                  <a:spcPct val="0"/>
                </a:spcBef>
                <a:buClrTx/>
                <a:buSzTx/>
                <a:buNone/>
              </a:pPr>
              <a:r>
                <a:rPr lang="vi-VN" altLang="en-US" sz="2400" dirty="0">
                  <a:solidFill>
                    <a:srgbClr val="FF66CC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Vậy tập nghiệm cuả phương trình đã cho l</a:t>
              </a:r>
              <a:r>
                <a:rPr lang="vi-VN" altLang="en-US" sz="2400" dirty="0">
                  <a:solidFill>
                    <a:srgbClr val="FF66CC"/>
                  </a:solidFill>
                  <a:latin typeface="Times New Roman" panose="02020603050405020304" pitchFamily="18" charset="0"/>
                  <a:ea typeface="Times New Roman" panose="02020603050405020304" pitchFamily="18" charset="0"/>
                  <a:sym typeface="Wingdings" panose="05000000000000000000" pitchFamily="2" charset="2"/>
                </a:rPr>
                <a:t>à</a:t>
              </a:r>
              <a:r>
                <a:rPr lang="vi-VN" altLang="en-US" sz="2400" dirty="0">
                  <a:solidFill>
                    <a:srgbClr val="FF66CC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 </a:t>
              </a:r>
              <a:r>
                <a:rPr lang="en-US" altLang="en-US" sz="2400" dirty="0">
                  <a:solidFill>
                    <a:srgbClr val="FF66CC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  <a:sym typeface="Wingdings" panose="05000000000000000000" pitchFamily="2" charset="2"/>
                </a:rPr>
                <a:t>S =</a:t>
              </a:r>
              <a:r>
                <a:rPr lang="en-US" altLang="en-US" sz="2400" dirty="0">
                  <a:solidFill>
                    <a:srgbClr val="FF66CC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{2;5}</a:t>
              </a:r>
              <a:endParaRPr lang="en-GB" altLang="en-US" sz="2400" dirty="0">
                <a:solidFill>
                  <a:srgbClr val="FF66CC"/>
                </a:solidFill>
                <a:latin typeface="Times New Roman" panose="02020603050405020304" pitchFamily="18" charset="0"/>
                <a:ea typeface="Times New Roman" panose="02020603050405020304" pitchFamily="18" charset="0"/>
              </a:endParaRPr>
            </a:p>
          </p:txBody>
        </p:sp>
        <p:sp>
          <p:nvSpPr>
            <p:cNvPr id="24588" name="Text Box 12"/>
            <p:cNvSpPr txBox="1"/>
            <p:nvPr/>
          </p:nvSpPr>
          <p:spPr>
            <a:xfrm>
              <a:off x="1152" y="1649"/>
              <a:ext cx="288" cy="250"/>
            </a:xfrm>
            <a:prstGeom prst="rect">
              <a:avLst/>
            </a:prstGeom>
            <a:noFill/>
            <a:ln w="9525">
              <a:noFill/>
            </a:ln>
          </p:spPr>
          <p:txBody>
            <a:bodyPr>
              <a:spAutoFit/>
            </a:bodyPr>
            <a:lstStyle>
              <a:lvl1pPr marL="342900" indent="-3429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bg2"/>
                </a:buClr>
                <a:buSzPct val="75000"/>
                <a:buFont typeface="Wingdings" panose="05000000000000000000" pitchFamily="2" charset="2"/>
                <a:buChar char="n"/>
                <a:defRPr sz="3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742950" indent="-28575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0000"/>
                <a:buFont typeface="Wingdings" panose="05000000000000000000" pitchFamily="2" charset="2"/>
                <a:buChar char="¨"/>
                <a:defRPr sz="2800">
                  <a:solidFill>
                    <a:schemeClr val="tx1"/>
                  </a:solidFill>
                  <a:latin typeface="+mn-lt"/>
                </a:defRPr>
              </a:lvl2pPr>
              <a:lvl3pPr marL="1143000" indent="-2286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bg2"/>
                </a:buClr>
                <a:buSzPct val="65000"/>
                <a:buFont typeface="Wingdings" panose="05000000000000000000" pitchFamily="2" charset="2"/>
                <a:buChar char="n"/>
                <a:defRPr sz="2400">
                  <a:solidFill>
                    <a:schemeClr val="tx1"/>
                  </a:solidFill>
                  <a:latin typeface="+mn-lt"/>
                </a:defRPr>
              </a:lvl3pPr>
              <a:lvl4pPr marL="1600200" indent="-2286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70000"/>
                <a:buFont typeface="Wingdings" panose="05000000000000000000" pitchFamily="2" charset="2"/>
                <a:buChar char="¨"/>
                <a:defRPr sz="2000">
                  <a:solidFill>
                    <a:schemeClr val="tx1"/>
                  </a:solidFill>
                  <a:latin typeface="+mn-lt"/>
                </a:defRPr>
              </a:lvl4pPr>
              <a:lvl5pPr marL="2057400" indent="-228600" algn="l" rtl="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bg2"/>
                </a:buClr>
                <a:buFont typeface="Wingdings" panose="05000000000000000000" pitchFamily="2" charset="2"/>
                <a:buChar char="§"/>
                <a:defRPr sz="2000">
                  <a:solidFill>
                    <a:schemeClr val="tx1"/>
                  </a:solidFill>
                  <a:latin typeface="+mn-lt"/>
                </a:defRPr>
              </a:lvl5pPr>
            </a:lstStyle>
            <a:p>
              <a:pPr marL="0" lvl="0" indent="0" eaLnBrk="1" hangingPunct="1">
                <a:spcBef>
                  <a:spcPct val="50000"/>
                </a:spcBef>
                <a:buClrTx/>
                <a:buSzTx/>
                <a:buFontTx/>
                <a:buNone/>
              </a:pPr>
              <a:r>
                <a:rPr lang="en-US" altLang="en-US" sz="2000" dirty="0">
                  <a:solidFill>
                    <a:srgbClr val="FF66CC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2</a:t>
              </a:r>
              <a:endParaRPr lang="en-GB" altLang="en-US" sz="2000" dirty="0">
                <a:solidFill>
                  <a:srgbClr val="FF66CC"/>
                </a:solidFill>
                <a:latin typeface="Times New Roman" panose="02020603050405020304" pitchFamily="18" charset="0"/>
                <a:ea typeface="Times New Roman" panose="02020603050405020304" pitchFamily="18" charset="0"/>
              </a:endParaRPr>
            </a:p>
          </p:txBody>
        </p:sp>
      </p:grpSp>
      <p:pic>
        <p:nvPicPr>
          <p:cNvPr id="606223" name="Picture 15" descr="QUESTINC"/>
          <p:cNvPicPr>
            <a:picLocks noGrp="1" noChangeAspect="1"/>
          </p:cNvPicPr>
          <p:nvPr>
            <p:ph/>
          </p:nvPr>
        </p:nvPicPr>
        <p:blipFill>
          <a:blip r:embed="rId3"/>
          <a:srcRect/>
          <a:stretch>
            <a:fillRect/>
          </a:stretch>
        </p:blipFill>
        <p:spPr>
          <a:xfrm>
            <a:off x="5562600" y="533400"/>
            <a:ext cx="1271588" cy="1905000"/>
          </a:xfrm>
          <a:ln/>
        </p:spPr>
      </p:pic>
    </p:spTree>
  </p:cSld>
  <p:clrMapOvr>
    <a:masterClrMapping/>
  </p:clrMapOvr>
  <p:transition>
    <p:comb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62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6062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6062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whoosh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6" presetClass="entr" presetSubtype="2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Horizontal)">
                                      <p:cBhvr>
                                        <p:cTn id="13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4" presetClass="exit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ox(in)">
                                      <p:cBhvr>
                                        <p:cTn id="17" dur="500"/>
                                        <p:tgtEl>
                                          <p:spTgt spid="606223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6062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6" presetClass="entr" presetSubtype="2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62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Horizontal)">
                                      <p:cBhvr>
                                        <p:cTn id="23" dur="500"/>
                                        <p:tgtEl>
                                          <p:spTgt spid="6062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06214" grpId="0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rotWithShape="0">
          <a:gsLst>
            <a:gs pos="0">
              <a:schemeClr val="bg1"/>
            </a:gs>
            <a:gs pos="100000">
              <a:srgbClr val="FF66CC"/>
            </a:gs>
          </a:gsLst>
          <a:lin ang="5400000" scaled="1"/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86402" name="Picture 2" descr="qustionmed_b"/>
          <p:cNvPicPr>
            <a:picLocks noChangeAspect="1" noChangeArrowheads="1" noCrop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457200" y="381000"/>
            <a:ext cx="1143000" cy="1295400"/>
          </a:xfrm>
          <a:prstGeom prst="rect">
            <a:avLst/>
          </a:prstGeom>
          <a:gradFill rotWithShape="1">
            <a:gsLst>
              <a:gs pos="0">
                <a:schemeClr val="accent1"/>
              </a:gs>
              <a:gs pos="50000">
                <a:srgbClr val="0000FF"/>
              </a:gs>
              <a:gs pos="100000">
                <a:schemeClr val="accent1"/>
              </a:gs>
            </a:gsLst>
            <a:lin ang="5400000" scaled="1"/>
          </a:gradFill>
        </p:spPr>
      </p:pic>
      <p:sp>
        <p:nvSpPr>
          <p:cNvPr id="25603" name="WordArt 3"/>
          <p:cNvSpPr>
            <a:spLocks noTextEdit="1"/>
          </p:cNvSpPr>
          <p:nvPr/>
        </p:nvSpPr>
        <p:spPr>
          <a:xfrm>
            <a:off x="533400" y="1295400"/>
            <a:ext cx="5867400" cy="1219200"/>
          </a:xfrm>
          <a:prstGeom prst="rect">
            <a:avLst/>
          </a:prstGeom>
        </p:spPr>
        <p:txBody>
          <a:bodyPr wrap="none" fromWordArt="1">
            <a:prstTxWarp prst="textCascadeUp">
              <a:avLst>
                <a:gd name="adj" fmla="val 100000"/>
              </a:avLst>
            </a:prstTxWarp>
            <a:normAutofit/>
            <a:scene3d>
              <a:camera prst="legacyPerspectiveFront">
                <a:rot lat="20520000" lon="1080000" rev="0"/>
              </a:camera>
              <a:lightRig rig="legacyHarsh2" dir="b"/>
            </a:scene3d>
            <a:sp3d extrusionH="430200" prstMaterial="legacyMatte">
              <a:extrusionClr>
                <a:srgbClr val="FF6600"/>
              </a:extrusionClr>
            </a:sp3d>
          </a:bodyPr>
          <a:lstStyle/>
          <a:p>
            <a:pPr algn="ctr" eaLnBrk="0" hangingPunct="0"/>
            <a:r>
              <a:rPr lang="en-US" sz="3600">
                <a:gradFill rotWithShape="1">
                  <a:gsLst>
                    <a:gs pos="0">
                      <a:srgbClr val="FFE701"/>
                    </a:gs>
                    <a:gs pos="100000">
                      <a:srgbClr val="FE3E02"/>
                    </a:gs>
                  </a:gsLst>
                  <a:lin ang="5400000" scaled="1"/>
                  <a:tileRect/>
                </a:gradFill>
                <a:latin typeface="Times New Roman" panose="02020603050405020304" pitchFamily="18" charset="0"/>
                <a:ea typeface="Times New Roman" panose="02020603050405020304" pitchFamily="18" charset="0"/>
              </a:rPr>
              <a:t>AI NHANH NHẤT</a:t>
            </a:r>
          </a:p>
        </p:txBody>
      </p:sp>
      <p:sp>
        <p:nvSpPr>
          <p:cNvPr id="25604" name="Text Box 4"/>
          <p:cNvSpPr txBox="1"/>
          <p:nvPr/>
        </p:nvSpPr>
        <p:spPr>
          <a:xfrm>
            <a:off x="457200" y="2865438"/>
            <a:ext cx="8229600" cy="4002087"/>
          </a:xfrm>
          <a:prstGeom prst="rect">
            <a:avLst/>
          </a:prstGeom>
          <a:gradFill rotWithShape="0">
            <a:gsLst>
              <a:gs pos="0">
                <a:srgbClr val="66FFFF"/>
              </a:gs>
              <a:gs pos="100000">
                <a:srgbClr val="FFFFFF"/>
              </a:gs>
            </a:gsLst>
            <a:lin ang="5400000" scaled="1"/>
            <a:tileRect/>
          </a:gradFill>
          <a:ln w="9525" cap="flat" cmpd="sng">
            <a:solidFill>
              <a:srgbClr val="FF3399"/>
            </a:solidFill>
            <a:prstDash val="solid"/>
            <a:miter/>
            <a:headEnd type="none" w="med" len="med"/>
            <a:tailEnd type="none" w="med" len="med"/>
          </a:ln>
        </p:spPr>
        <p:txBody>
          <a:bodyPr>
            <a:spAutoFit/>
          </a:bodyPr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algn="just" eaLnBrk="1" hangingPunct="1">
              <a:spcBef>
                <a:spcPct val="50000"/>
              </a:spcBef>
              <a:buNone/>
            </a:pPr>
            <a:r>
              <a:rPr lang="en-US" altLang="en-US" sz="2800" b="1" i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Trả lời kết quả các câu sau “</a:t>
            </a:r>
            <a:r>
              <a:rPr lang="en-US" altLang="en-US" sz="2800" b="1" i="1" dirty="0">
                <a:solidFill>
                  <a:srgbClr val="00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đúng</a:t>
            </a:r>
            <a:r>
              <a:rPr lang="en-US" altLang="en-US" sz="2800" b="1" i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” hay “</a:t>
            </a:r>
            <a:r>
              <a:rPr lang="en-US" altLang="en-US" sz="2800" b="1" i="1" dirty="0">
                <a:solidFill>
                  <a:srgbClr val="00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sai</a:t>
            </a:r>
            <a:r>
              <a:rPr lang="en-US" altLang="en-US" sz="2800" b="1" i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”</a:t>
            </a:r>
            <a:r>
              <a:rPr lang="en-US" altLang="en-US" sz="2800" b="1" dirty="0">
                <a:solidFill>
                  <a:srgbClr val="33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</a:t>
            </a:r>
          </a:p>
          <a:p>
            <a:pPr marL="0" lvl="0" indent="0" algn="just" eaLnBrk="1" hangingPunct="1">
              <a:spcBef>
                <a:spcPct val="50000"/>
              </a:spcBef>
              <a:buNone/>
            </a:pPr>
            <a:r>
              <a:rPr lang="en-US" altLang="en-US" sz="2400" b="1" dirty="0">
                <a:solidFill>
                  <a:srgbClr val="33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Câu 1:  x  = 1</a:t>
            </a:r>
            <a:r>
              <a:rPr lang="en-US" altLang="en-US" sz="2800" b="1" dirty="0">
                <a:solidFill>
                  <a:srgbClr val="33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400" b="1" dirty="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vi-VN" altLang="en-US" sz="2400" b="1" dirty="0">
                <a:solidFill>
                  <a:srgbClr val="33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phương trình có hai nghiệm</a:t>
            </a:r>
            <a:endParaRPr lang="en-US" altLang="en-US" sz="2400" b="1" dirty="0">
              <a:solidFill>
                <a:srgbClr val="3333CC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lvl="0" indent="0" algn="just" eaLnBrk="1" hangingPunct="1">
              <a:spcBef>
                <a:spcPct val="50000"/>
              </a:spcBef>
              <a:buNone/>
            </a:pPr>
            <a:r>
              <a:rPr lang="en-US" altLang="en-US" sz="2400" b="1" dirty="0">
                <a:solidFill>
                  <a:srgbClr val="33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Câu 2 : x + 1 = x + 1 </a:t>
            </a:r>
            <a:r>
              <a:rPr lang="vi-VN" altLang="en-US" sz="2400" b="1" dirty="0">
                <a:solidFill>
                  <a:srgbClr val="33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phương trình vô số nghiệm</a:t>
            </a:r>
            <a:endParaRPr lang="en-US" altLang="en-US" sz="2400" b="1" dirty="0">
              <a:solidFill>
                <a:srgbClr val="3333CC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lvl="0" indent="0" algn="just" eaLnBrk="1" hangingPunct="1">
              <a:spcBef>
                <a:spcPct val="50000"/>
              </a:spcBef>
              <a:buNone/>
            </a:pPr>
            <a:r>
              <a:rPr lang="en-US" altLang="en-US" sz="2400" b="1" dirty="0">
                <a:solidFill>
                  <a:srgbClr val="33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Câu 3 :  x = x  </a:t>
            </a:r>
            <a:r>
              <a:rPr lang="vi-VN" altLang="en-US" sz="2400" b="1" dirty="0">
                <a:solidFill>
                  <a:srgbClr val="33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phương trình vô nghiệm</a:t>
            </a:r>
            <a:endParaRPr lang="en-US" altLang="en-US" sz="2400" b="1" dirty="0">
              <a:solidFill>
                <a:srgbClr val="3333CC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lvl="0" indent="0" algn="just" eaLnBrk="1" hangingPunct="1">
              <a:spcBef>
                <a:spcPct val="50000"/>
              </a:spcBef>
              <a:buNone/>
            </a:pPr>
            <a:r>
              <a:rPr lang="en-US" altLang="en-US" sz="2400" b="1" dirty="0">
                <a:solidFill>
                  <a:srgbClr val="33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Câu 4 :   x  = x   </a:t>
            </a:r>
            <a:r>
              <a:rPr lang="en-US" altLang="en-US" sz="2400" b="1" dirty="0">
                <a:solidFill>
                  <a:srgbClr val="3333CC"/>
                </a:solidFill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 x &gt; 0</a:t>
            </a:r>
            <a:endParaRPr lang="en-US" altLang="en-US" sz="2400" b="1" dirty="0">
              <a:solidFill>
                <a:srgbClr val="3333CC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lvl="0" indent="0" algn="just" eaLnBrk="1" hangingPunct="1">
              <a:spcBef>
                <a:spcPct val="50000"/>
              </a:spcBef>
              <a:buNone/>
            </a:pPr>
            <a:r>
              <a:rPr lang="en-US" altLang="en-US" sz="2400" b="1" dirty="0">
                <a:solidFill>
                  <a:srgbClr val="33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Câu 5 :   x = 1   </a:t>
            </a:r>
            <a:r>
              <a:rPr lang="vi-VN" altLang="en-US" sz="2400" b="1" dirty="0">
                <a:solidFill>
                  <a:srgbClr val="33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phương trình có </a:t>
            </a:r>
            <a:r>
              <a:rPr lang="en-US" altLang="en-US" sz="2400" b="1" dirty="0">
                <a:solidFill>
                  <a:srgbClr val="33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một </a:t>
            </a:r>
            <a:r>
              <a:rPr lang="vi-VN" altLang="en-US" sz="2400" b="1" dirty="0">
                <a:solidFill>
                  <a:srgbClr val="33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nghiệm</a:t>
            </a:r>
            <a:r>
              <a:rPr lang="en-US" altLang="en-US" sz="2400" b="1" dirty="0">
                <a:solidFill>
                  <a:srgbClr val="33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x = 1</a:t>
            </a:r>
          </a:p>
          <a:p>
            <a:pPr marL="0" lvl="0" indent="0" algn="just" eaLnBrk="1" hangingPunct="1">
              <a:spcBef>
                <a:spcPct val="50000"/>
              </a:spcBef>
              <a:buNone/>
            </a:pPr>
            <a:endParaRPr lang="en-US" altLang="en-US" sz="2800" b="1" dirty="0">
              <a:solidFill>
                <a:srgbClr val="3333CC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405" name="AutoShape 5"/>
          <p:cNvSpPr/>
          <p:nvPr/>
        </p:nvSpPr>
        <p:spPr>
          <a:xfrm>
            <a:off x="6477000" y="228600"/>
            <a:ext cx="2667000" cy="1905000"/>
          </a:xfrm>
          <a:prstGeom prst="smileyFace">
            <a:avLst>
              <a:gd name="adj" fmla="val 4653"/>
            </a:avLst>
          </a:prstGeom>
          <a:solidFill>
            <a:schemeClr val="accent1"/>
          </a:solidFill>
          <a:ln w="9525" cap="flat" cmpd="sng">
            <a:solidFill>
              <a:schemeClr val="tx1"/>
            </a:solidFill>
            <a:prstDash val="solid"/>
            <a:headEnd type="none" w="med" len="med"/>
            <a:tailEnd type="none" w="med" len="med"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algn="l" eaLnBrk="1" hangingPunct="1">
              <a:spcBef>
                <a:spcPct val="0"/>
              </a:spcBef>
              <a:buNone/>
            </a:pPr>
            <a:endParaRPr lang="vi-VN" altLang="en-US" sz="18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406" name="Oval 6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57150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0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407" name="Oval 7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408" name="Oval 8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409" name="Oval 9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3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410" name="Oval 10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4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411" name="Oval 11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5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412" name="Oval 12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6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413" name="Oval 13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7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414" name="Oval 14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8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415" name="Oval 15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9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416" name="Oval 16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10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417" name="Oval 17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11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418" name="Oval 18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12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419" name="Oval 19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13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420" name="Oval 20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14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421" name="Oval 21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15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422" name="Oval 22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16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423" name="Oval 23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17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424" name="Oval 24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18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425" name="Oval 25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19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426" name="Oval 26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20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427" name="Oval 27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21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428" name="Oval 28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22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429" name="Oval 29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23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430" name="Oval 30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24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431" name="Oval 31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25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432" name="Oval 32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26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433" name="Oval 33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27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434" name="Oval 34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28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435" name="Oval 35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29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436" name="Oval 36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30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pic>
        <p:nvPicPr>
          <p:cNvPr id="486466" name="Picture 66" descr="j0234687"/>
          <p:cNvPicPr>
            <a:picLocks noGrp="1" noChangeAspect="1"/>
          </p:cNvPicPr>
          <p:nvPr>
            <p:ph sz="half" idx="1"/>
          </p:nvPr>
        </p:nvPicPr>
        <p:blipFill>
          <a:blip r:embed="rId6"/>
          <a:srcRect/>
          <a:stretch>
            <a:fillRect/>
          </a:stretch>
        </p:blipFill>
        <p:spPr>
          <a:xfrm>
            <a:off x="7391400" y="2133600"/>
            <a:ext cx="1160463" cy="723900"/>
          </a:xfrm>
          <a:ln/>
        </p:spPr>
      </p:pic>
      <p:pic>
        <p:nvPicPr>
          <p:cNvPr id="486467" name="DING2182.WAV">
            <a:hlinkClick r:id="" action="ppaction://media"/>
          </p:cNvPr>
          <p:cNvPicPr>
            <a:picLocks noGrp="1" noRot="1" noChangeAspect="1"/>
          </p:cNvPicPr>
          <p:nvPr>
            <p:ph sz="quarter" idx="2"/>
            <a:wavAudioFile r:embed="rId1" name="DING.WAV"/>
          </p:nvPr>
        </p:nvPicPr>
        <p:blipFill>
          <a:blip r:embed="rId7"/>
          <a:srcRect/>
          <a:stretch>
            <a:fillRect/>
          </a:stretch>
        </p:blipFill>
        <p:spPr>
          <a:xfrm>
            <a:off x="6781800" y="2438400"/>
            <a:ext cx="307975" cy="342900"/>
          </a:xfrm>
          <a:ln/>
        </p:spPr>
      </p:pic>
      <p:sp>
        <p:nvSpPr>
          <p:cNvPr id="486468" name="Oval 68"/>
          <p:cNvSpPr/>
          <p:nvPr/>
        </p:nvSpPr>
        <p:spPr>
          <a:xfrm>
            <a:off x="7239000" y="762000"/>
            <a:ext cx="304800" cy="228600"/>
          </a:xfrm>
          <a:prstGeom prst="ellipse">
            <a:avLst/>
          </a:prstGeom>
          <a:gradFill rotWithShape="1">
            <a:gsLst>
              <a:gs pos="0">
                <a:srgbClr val="3333CC"/>
              </a:gs>
              <a:gs pos="50000">
                <a:srgbClr val="FF66CC"/>
              </a:gs>
              <a:gs pos="100000">
                <a:srgbClr val="3333CC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algn="l" eaLnBrk="1" hangingPunct="1">
              <a:spcBef>
                <a:spcPct val="0"/>
              </a:spcBef>
              <a:buNone/>
            </a:pPr>
            <a:endParaRPr lang="vi-VN" altLang="en-US" sz="18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469" name="Oval 69"/>
          <p:cNvSpPr/>
          <p:nvPr/>
        </p:nvSpPr>
        <p:spPr>
          <a:xfrm>
            <a:off x="8077200" y="762000"/>
            <a:ext cx="304800" cy="228600"/>
          </a:xfrm>
          <a:prstGeom prst="ellipse">
            <a:avLst/>
          </a:prstGeom>
          <a:gradFill rotWithShape="1">
            <a:gsLst>
              <a:gs pos="0">
                <a:srgbClr val="3333CC"/>
              </a:gs>
              <a:gs pos="50000">
                <a:srgbClr val="FF66CC"/>
              </a:gs>
              <a:gs pos="100000">
                <a:srgbClr val="3333CC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algn="l" eaLnBrk="1" hangingPunct="1">
              <a:spcBef>
                <a:spcPct val="0"/>
              </a:spcBef>
              <a:buNone/>
            </a:pPr>
            <a:endParaRPr lang="vi-VN" altLang="en-US" sz="18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470" name="AutoShape 70"/>
          <p:cNvSpPr/>
          <p:nvPr/>
        </p:nvSpPr>
        <p:spPr>
          <a:xfrm rot="5400000">
            <a:off x="7200900" y="266700"/>
            <a:ext cx="228600" cy="609600"/>
          </a:xfrm>
          <a:prstGeom prst="moon">
            <a:avLst>
              <a:gd name="adj" fmla="val 50000"/>
            </a:avLst>
          </a:prstGeom>
          <a:solidFill>
            <a:srgbClr val="333399"/>
          </a:solidFill>
          <a:ln w="9525" cap="flat" cmpd="sng">
            <a:solidFill>
              <a:schemeClr val="tx1"/>
            </a:solidFill>
            <a:prstDash val="solid"/>
            <a:miter/>
            <a:headEnd type="none" w="med" len="med"/>
            <a:tailEnd type="none" w="med" len="med"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algn="l" eaLnBrk="1" hangingPunct="1">
              <a:spcBef>
                <a:spcPct val="0"/>
              </a:spcBef>
              <a:buNone/>
            </a:pPr>
            <a:endParaRPr lang="vi-VN" altLang="en-US" sz="18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471" name="AutoShape 71"/>
          <p:cNvSpPr/>
          <p:nvPr/>
        </p:nvSpPr>
        <p:spPr>
          <a:xfrm rot="5400000">
            <a:off x="8115300" y="342900"/>
            <a:ext cx="228600" cy="609600"/>
          </a:xfrm>
          <a:prstGeom prst="moon">
            <a:avLst>
              <a:gd name="adj" fmla="val 50000"/>
            </a:avLst>
          </a:prstGeom>
          <a:solidFill>
            <a:srgbClr val="333399"/>
          </a:solidFill>
          <a:ln w="9525" cap="flat" cmpd="sng">
            <a:solidFill>
              <a:schemeClr val="tx1"/>
            </a:solidFill>
            <a:prstDash val="solid"/>
            <a:miter/>
            <a:headEnd type="none" w="med" len="med"/>
            <a:tailEnd type="none" w="med" len="med"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algn="l" eaLnBrk="1" hangingPunct="1">
              <a:spcBef>
                <a:spcPct val="0"/>
              </a:spcBef>
              <a:buNone/>
            </a:pPr>
            <a:endParaRPr lang="vi-VN" altLang="en-US" sz="18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pic>
        <p:nvPicPr>
          <p:cNvPr id="486472" name="TADA.WAV">
            <a:hlinkClick r:id="" action="ppaction://media"/>
          </p:cNvPr>
          <p:cNvPicPr>
            <a:picLocks noGrp="1" noRot="1" noChangeAspect="1"/>
          </p:cNvPicPr>
          <p:nvPr>
            <p:ph sz="quarter" idx="3"/>
            <a:audioFile r:link="rId3"/>
            <p:extLst>
              <p:ext uri="{DAA4B4D4-6D71-4841-9C94-3DE7FCFB9230}">
                <p14:media xmlns:p14="http://schemas.microsoft.com/office/powerpoint/2010/main" r:link="rId2"/>
              </p:ext>
            </p:extLst>
          </p:nvPr>
        </p:nvPicPr>
        <p:blipFill>
          <a:blip r:embed="rId7"/>
          <a:srcRect/>
          <a:stretch>
            <a:fillRect/>
          </a:stretch>
        </p:blipFill>
        <p:spPr>
          <a:xfrm>
            <a:off x="7739063" y="5486400"/>
            <a:ext cx="287337" cy="304800"/>
          </a:xfrm>
          <a:ln/>
        </p:spPr>
      </p:pic>
      <p:sp>
        <p:nvSpPr>
          <p:cNvPr id="25644" name="WordArt 73"/>
          <p:cNvSpPr>
            <a:spLocks noTextEdit="1"/>
          </p:cNvSpPr>
          <p:nvPr/>
        </p:nvSpPr>
        <p:spPr>
          <a:xfrm>
            <a:off x="6858000" y="1524000"/>
            <a:ext cx="1905000" cy="534988"/>
          </a:xfrm>
          <a:prstGeom prst="rect">
            <a:avLst/>
          </a:prstGeom>
        </p:spPr>
        <p:txBody>
          <a:bodyPr wrap="none" fromWordArt="1">
            <a:prstTxWarp prst="textCascadeUp">
              <a:avLst>
                <a:gd name="adj" fmla="val 100000"/>
              </a:avLst>
            </a:prstTxWarp>
            <a:normAutofit fontScale="92500" lnSpcReduction="20000"/>
            <a:scene3d>
              <a:camera prst="legacyPerspectiveFront">
                <a:rot lat="20520000" lon="1080000" rev="0"/>
              </a:camera>
              <a:lightRig rig="legacyHarsh2" dir="b"/>
            </a:scene3d>
            <a:sp3d extrusionH="430200" prstMaterial="legacyMatte">
              <a:extrusionClr>
                <a:srgbClr val="FF6600"/>
              </a:extrusionClr>
            </a:sp3d>
          </a:bodyPr>
          <a:lstStyle/>
          <a:p>
            <a:pPr algn="l" eaLnBrk="0" hangingPunct="0"/>
            <a:r>
              <a:rPr lang="en-US" sz="360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HẾT GIỜ</a:t>
            </a:r>
          </a:p>
        </p:txBody>
      </p:sp>
      <p:sp>
        <p:nvSpPr>
          <p:cNvPr id="25645" name="Line 74"/>
          <p:cNvSpPr/>
          <p:nvPr/>
        </p:nvSpPr>
        <p:spPr>
          <a:xfrm>
            <a:off x="581025" y="3276600"/>
            <a:ext cx="6781800" cy="0"/>
          </a:xfrm>
          <a:prstGeom prst="line">
            <a:avLst/>
          </a:prstGeom>
          <a:ln w="9525" cap="flat" cmpd="sng">
            <a:solidFill>
              <a:srgbClr val="FF3399"/>
            </a:solidFill>
            <a:prstDash val="solid"/>
            <a:miter/>
            <a:headEnd type="none" w="med" len="med"/>
            <a:tailEnd type="none" w="med" len="med"/>
          </a:ln>
        </p:spPr>
      </p:sp>
      <p:sp>
        <p:nvSpPr>
          <p:cNvPr id="486491" name="Text Box 91"/>
          <p:cNvSpPr txBox="1"/>
          <p:nvPr/>
        </p:nvSpPr>
        <p:spPr>
          <a:xfrm>
            <a:off x="6400800" y="3505200"/>
            <a:ext cx="1219200" cy="5191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algn="l" eaLnBrk="1" hangingPunct="1">
              <a:spcBef>
                <a:spcPct val="50000"/>
              </a:spcBef>
              <a:buNone/>
            </a:pPr>
            <a:r>
              <a:rPr lang="en-US" altLang="en-US" sz="2800" dirty="0">
                <a:solidFill>
                  <a:srgbClr val="FF33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Đúng</a:t>
            </a:r>
            <a:endParaRPr lang="en-GB" altLang="en-US" sz="2800" dirty="0">
              <a:solidFill>
                <a:srgbClr val="FF3399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496" name="Text Box 96"/>
          <p:cNvSpPr txBox="1"/>
          <p:nvPr/>
        </p:nvSpPr>
        <p:spPr>
          <a:xfrm>
            <a:off x="6858000" y="4086225"/>
            <a:ext cx="1219200" cy="5191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algn="l" eaLnBrk="1" hangingPunct="1">
              <a:spcBef>
                <a:spcPct val="50000"/>
              </a:spcBef>
              <a:buNone/>
            </a:pPr>
            <a:r>
              <a:rPr lang="en-US" altLang="en-US" sz="2800" dirty="0">
                <a:solidFill>
                  <a:srgbClr val="FF33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Đúng</a:t>
            </a:r>
            <a:endParaRPr lang="en-GB" altLang="en-US" sz="2800" dirty="0">
              <a:solidFill>
                <a:srgbClr val="FF3399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497" name="Text Box 97"/>
          <p:cNvSpPr txBox="1"/>
          <p:nvPr/>
        </p:nvSpPr>
        <p:spPr>
          <a:xfrm>
            <a:off x="6172200" y="4600575"/>
            <a:ext cx="1219200" cy="5191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algn="l" eaLnBrk="1" hangingPunct="1">
              <a:spcBef>
                <a:spcPct val="50000"/>
              </a:spcBef>
              <a:buNone/>
            </a:pPr>
            <a:r>
              <a:rPr lang="en-US" altLang="en-US" sz="2800" dirty="0">
                <a:solidFill>
                  <a:srgbClr val="FF33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Sai</a:t>
            </a:r>
            <a:endParaRPr lang="en-GB" altLang="en-US" sz="2800" dirty="0">
              <a:solidFill>
                <a:srgbClr val="FF3399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498" name="Text Box 98"/>
          <p:cNvSpPr txBox="1"/>
          <p:nvPr/>
        </p:nvSpPr>
        <p:spPr>
          <a:xfrm>
            <a:off x="4014788" y="5200650"/>
            <a:ext cx="1219200" cy="5191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algn="l" eaLnBrk="1" hangingPunct="1">
              <a:spcBef>
                <a:spcPct val="50000"/>
              </a:spcBef>
              <a:buNone/>
            </a:pPr>
            <a:r>
              <a:rPr lang="en-US" altLang="en-US" sz="2800" dirty="0">
                <a:solidFill>
                  <a:srgbClr val="FF33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Đúng</a:t>
            </a:r>
            <a:endParaRPr lang="en-GB" altLang="en-US" sz="2800" dirty="0">
              <a:solidFill>
                <a:srgbClr val="FF3399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499" name="Text Box 99"/>
          <p:cNvSpPr txBox="1"/>
          <p:nvPr/>
        </p:nvSpPr>
        <p:spPr>
          <a:xfrm>
            <a:off x="7086600" y="5715000"/>
            <a:ext cx="1219200" cy="519113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algn="l" eaLnBrk="1" hangingPunct="1">
              <a:spcBef>
                <a:spcPct val="50000"/>
              </a:spcBef>
              <a:buNone/>
            </a:pPr>
            <a:r>
              <a:rPr lang="en-US" altLang="en-US" sz="2800" dirty="0">
                <a:solidFill>
                  <a:srgbClr val="FF33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Sai</a:t>
            </a:r>
            <a:endParaRPr lang="en-GB" altLang="en-US" sz="2800" dirty="0">
              <a:solidFill>
                <a:srgbClr val="FF3399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25651" name="Text Box 103"/>
          <p:cNvSpPr txBox="1"/>
          <p:nvPr/>
        </p:nvSpPr>
        <p:spPr>
          <a:xfrm>
            <a:off x="1652588" y="3460750"/>
            <a:ext cx="381000" cy="3968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algn="l" eaLnBrk="1" hangingPunct="1">
              <a:spcBef>
                <a:spcPct val="50000"/>
              </a:spcBef>
              <a:buNone/>
            </a:pPr>
            <a:r>
              <a:rPr lang="en-US" altLang="en-US" sz="2000" b="1" dirty="0">
                <a:solidFill>
                  <a:srgbClr val="33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</a:t>
            </a:r>
            <a:endParaRPr lang="en-GB" altLang="en-US" sz="2000" b="1" dirty="0">
              <a:solidFill>
                <a:srgbClr val="3333CC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25652" name="Line 104"/>
          <p:cNvSpPr/>
          <p:nvPr/>
        </p:nvSpPr>
        <p:spPr>
          <a:xfrm>
            <a:off x="1676400" y="5334000"/>
            <a:ext cx="0" cy="304800"/>
          </a:xfrm>
          <a:prstGeom prst="line">
            <a:avLst/>
          </a:prstGeom>
          <a:ln w="9525" cap="flat" cmpd="sng">
            <a:solidFill>
              <a:schemeClr val="accent2"/>
            </a:solidFill>
            <a:prstDash val="solid"/>
            <a:miter/>
            <a:headEnd type="none" w="med" len="med"/>
            <a:tailEnd type="none" w="med" len="med"/>
          </a:ln>
        </p:spPr>
      </p:sp>
      <p:sp>
        <p:nvSpPr>
          <p:cNvPr id="25653" name="Line 105"/>
          <p:cNvSpPr/>
          <p:nvPr/>
        </p:nvSpPr>
        <p:spPr>
          <a:xfrm>
            <a:off x="1905000" y="5334000"/>
            <a:ext cx="0" cy="304800"/>
          </a:xfrm>
          <a:prstGeom prst="line">
            <a:avLst/>
          </a:prstGeom>
          <a:ln w="9525" cap="flat" cmpd="sng">
            <a:solidFill>
              <a:schemeClr val="accent2"/>
            </a:solidFill>
            <a:prstDash val="solid"/>
            <a:miter/>
            <a:headEnd type="none" w="med" len="med"/>
            <a:tailEnd type="none" w="med" len="med"/>
          </a:ln>
        </p:spPr>
      </p:sp>
      <p:sp>
        <p:nvSpPr>
          <p:cNvPr id="25654" name="Line 108"/>
          <p:cNvSpPr/>
          <p:nvPr/>
        </p:nvSpPr>
        <p:spPr>
          <a:xfrm flipV="1">
            <a:off x="3352800" y="5529263"/>
            <a:ext cx="152400" cy="76200"/>
          </a:xfrm>
          <a:prstGeom prst="line">
            <a:avLst/>
          </a:prstGeom>
          <a:ln w="9525" cap="flat" cmpd="sng">
            <a:solidFill>
              <a:schemeClr val="accent2"/>
            </a:solidFill>
            <a:prstDash val="solid"/>
            <a:miter/>
            <a:headEnd type="none" w="med" len="med"/>
            <a:tailEnd type="none" w="med" len="med"/>
          </a:ln>
        </p:spPr>
      </p:sp>
      <p:sp>
        <p:nvSpPr>
          <p:cNvPr id="25655" name="Line 112"/>
          <p:cNvSpPr/>
          <p:nvPr/>
        </p:nvSpPr>
        <p:spPr>
          <a:xfrm>
            <a:off x="1676400" y="5867400"/>
            <a:ext cx="0" cy="304800"/>
          </a:xfrm>
          <a:prstGeom prst="line">
            <a:avLst/>
          </a:prstGeom>
          <a:ln w="9525" cap="flat" cmpd="sng">
            <a:solidFill>
              <a:schemeClr val="accent2"/>
            </a:solidFill>
            <a:prstDash val="solid"/>
            <a:miter/>
            <a:headEnd type="none" w="med" len="med"/>
            <a:tailEnd type="none" w="med" len="med"/>
          </a:ln>
        </p:spPr>
      </p:sp>
      <p:sp>
        <p:nvSpPr>
          <p:cNvPr id="25656" name="Line 113"/>
          <p:cNvSpPr/>
          <p:nvPr/>
        </p:nvSpPr>
        <p:spPr>
          <a:xfrm>
            <a:off x="1905000" y="5867400"/>
            <a:ext cx="0" cy="304800"/>
          </a:xfrm>
          <a:prstGeom prst="line">
            <a:avLst/>
          </a:prstGeom>
          <a:ln w="9525" cap="flat" cmpd="sng">
            <a:solidFill>
              <a:schemeClr val="accent2"/>
            </a:solidFill>
            <a:prstDash val="solid"/>
            <a:miter/>
            <a:headEnd type="none" w="med" len="med"/>
            <a:tailEnd type="none" w="med" len="med"/>
          </a:ln>
        </p:spPr>
      </p:sp>
      <p:sp>
        <p:nvSpPr>
          <p:cNvPr id="486515" name="Oval 115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31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516" name="Oval 116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32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517" name="Oval 117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33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518" name="Oval 118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34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519" name="Oval 119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35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520" name="Oval 120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36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521" name="Oval 121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37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522" name="Oval 122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38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523" name="Oval 123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39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524" name="Oval 124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40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525" name="Oval 125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41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526" name="Oval 126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42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527" name="Oval 127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43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528" name="Oval 128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44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529" name="Oval 129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45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530" name="Oval 130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46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531" name="Oval 131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47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532" name="Oval 132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48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533" name="Oval 133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49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86534" name="Oval 134"/>
          <p:cNvSpPr/>
          <p:nvPr/>
        </p:nvSpPr>
        <p:spPr>
          <a:xfrm>
            <a:off x="7315200" y="1143000"/>
            <a:ext cx="1066800" cy="533400"/>
          </a:xfrm>
          <a:prstGeom prst="ellipse">
            <a:avLst/>
          </a:prstGeom>
          <a:gradFill rotWithShape="1">
            <a:gsLst>
              <a:gs pos="0">
                <a:srgbClr val="00CC99">
                  <a:alpha val="34000"/>
                </a:srgbClr>
              </a:gs>
              <a:gs pos="100000">
                <a:srgbClr val="008000"/>
              </a:gs>
            </a:gsLst>
            <a:lin ang="5400000" scaled="1"/>
            <a:tileRect/>
          </a:gradFill>
          <a:ln w="9525">
            <a:noFill/>
          </a:ln>
        </p:spPr>
        <p:txBody>
          <a:bodyPr wrap="none" anchor="ctr"/>
          <a:lstStyle>
            <a:lvl1pPr marL="342900" indent="-342900" algn="ctr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3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800">
                <a:solidFill>
                  <a:schemeClr val="tx1"/>
                </a:solidFill>
                <a:latin typeface="+mn-lt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400">
                <a:solidFill>
                  <a:schemeClr val="tx1"/>
                </a:solidFill>
                <a:latin typeface="+mn-lt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–"/>
              <a:defRPr sz="2000">
                <a:solidFill>
                  <a:schemeClr val="tx1"/>
                </a:solidFill>
                <a:latin typeface="+mn-lt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har char="•"/>
              <a:defRPr sz="2000">
                <a:solidFill>
                  <a:schemeClr val="tx1"/>
                </a:solidFill>
                <a:latin typeface="+mn-lt"/>
              </a:defRPr>
            </a:lvl5pPr>
          </a:lstStyle>
          <a:p>
            <a:pPr marL="0" lvl="0" indent="0" eaLnBrk="1" hangingPunct="1">
              <a:spcBef>
                <a:spcPct val="0"/>
              </a:spcBef>
              <a:buNone/>
            </a:pPr>
            <a:r>
              <a:rPr lang="en-US" altLang="en-US" sz="24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50</a:t>
            </a:r>
            <a:endParaRPr lang="en-US" altLang="en-US" sz="2400" b="1" dirty="0">
              <a:solidFill>
                <a:srgbClr val="FFFF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</p:spTree>
  </p:cSld>
  <p:clrMapOvr>
    <a:masterClrMapping/>
  </p:clrMapOvr>
  <p:transition>
    <p:circl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4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" fill="hold">
                            <p:stCondLst>
                              <p:cond delay="500"/>
                            </p:stCondLst>
                            <p:childTnLst>
                              <p:par>
                                <p:cTn id="8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0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0" dur="500" fill="hold"/>
                                        <p:tgtEl>
                                          <p:spTgt spid="2560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500" fill="hold"/>
                                        <p:tgtEl>
                                          <p:spTgt spid="2560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1000"/>
                            </p:stCondLst>
                            <p:childTnLst>
                              <p:par>
                                <p:cTn id="13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4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" fill="hold">
                            <p:stCondLst>
                              <p:cond delay="1500"/>
                            </p:stCondLst>
                            <p:childTnLst>
                              <p:par>
                                <p:cTn id="16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4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" fill="hold">
                            <p:stCondLst>
                              <p:cond delay="2000"/>
                            </p:stCondLst>
                            <p:childTnLst>
                              <p:par>
                                <p:cTn id="19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40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1" fill="hold">
                            <p:stCondLst>
                              <p:cond delay="2500"/>
                            </p:stCondLst>
                            <p:childTnLst>
                              <p:par>
                                <p:cTn id="22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4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>
                            <p:stCondLst>
                              <p:cond delay="3000"/>
                            </p:stCondLst>
                            <p:childTnLst>
                              <p:par>
                                <p:cTn id="25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4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7" fill="hold">
                            <p:stCondLst>
                              <p:cond delay="3500"/>
                            </p:stCondLst>
                            <p:childTnLst>
                              <p:par>
                                <p:cTn id="28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4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0" fill="hold">
                            <p:stCondLst>
                              <p:cond delay="4000"/>
                            </p:stCondLst>
                            <p:childTnLst>
                              <p:par>
                                <p:cTn id="31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4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3" fill="hold">
                            <p:stCondLst>
                              <p:cond delay="4500"/>
                            </p:stCondLst>
                            <p:childTnLst>
                              <p:par>
                                <p:cTn id="34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4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6" fill="hold">
                            <p:stCondLst>
                              <p:cond delay="5000"/>
                            </p:stCondLst>
                            <p:childTnLst>
                              <p:par>
                                <p:cTn id="37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4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9" fill="hold">
                            <p:stCondLst>
                              <p:cond delay="5500"/>
                            </p:stCondLst>
                            <p:childTnLst>
                              <p:par>
                                <p:cTn id="40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4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2" fill="hold">
                            <p:stCondLst>
                              <p:cond delay="6000"/>
                            </p:stCondLst>
                            <p:childTnLst>
                              <p:par>
                                <p:cTn id="43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4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5" fill="hold">
                            <p:stCondLst>
                              <p:cond delay="6500"/>
                            </p:stCondLst>
                            <p:childTnLst>
                              <p:par>
                                <p:cTn id="46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4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8" fill="hold">
                            <p:stCondLst>
                              <p:cond delay="7000"/>
                            </p:stCondLst>
                            <p:childTnLst>
                              <p:par>
                                <p:cTn id="49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4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1" fill="hold">
                            <p:stCondLst>
                              <p:cond delay="7500"/>
                            </p:stCondLst>
                            <p:childTnLst>
                              <p:par>
                                <p:cTn id="52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4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4" fill="hold">
                            <p:stCondLst>
                              <p:cond delay="8000"/>
                            </p:stCondLst>
                            <p:childTnLst>
                              <p:par>
                                <p:cTn id="55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4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7" fill="hold">
                            <p:stCondLst>
                              <p:cond delay="8500"/>
                            </p:stCondLst>
                            <p:childTnLst>
                              <p:par>
                                <p:cTn id="58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4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0" fill="hold">
                            <p:stCondLst>
                              <p:cond delay="9000"/>
                            </p:stCondLst>
                            <p:childTnLst>
                              <p:par>
                                <p:cTn id="61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4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3" fill="hold">
                            <p:stCondLst>
                              <p:cond delay="9500"/>
                            </p:stCondLst>
                            <p:childTnLst>
                              <p:par>
                                <p:cTn id="64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5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4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6" fill="hold">
                            <p:stCondLst>
                              <p:cond delay="10000"/>
                            </p:stCondLst>
                            <p:childTnLst>
                              <p:par>
                                <p:cTn id="67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4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9" fill="hold">
                            <p:stCondLst>
                              <p:cond delay="10500"/>
                            </p:stCondLst>
                            <p:childTnLst>
                              <p:par>
                                <p:cTn id="70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1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4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2" fill="hold">
                            <p:stCondLst>
                              <p:cond delay="11000"/>
                            </p:stCondLst>
                            <p:childTnLst>
                              <p:par>
                                <p:cTn id="73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4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5" fill="hold">
                            <p:stCondLst>
                              <p:cond delay="11500"/>
                            </p:stCondLst>
                            <p:childTnLst>
                              <p:par>
                                <p:cTn id="76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4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8" fill="hold">
                            <p:stCondLst>
                              <p:cond delay="12000"/>
                            </p:stCondLst>
                            <p:childTnLst>
                              <p:par>
                                <p:cTn id="79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4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1" fill="hold">
                            <p:stCondLst>
                              <p:cond delay="12500"/>
                            </p:stCondLst>
                            <p:childTnLst>
                              <p:par>
                                <p:cTn id="82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4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4" fill="hold">
                            <p:stCondLst>
                              <p:cond delay="13000"/>
                            </p:stCondLst>
                            <p:childTnLst>
                              <p:par>
                                <p:cTn id="85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4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7" fill="hold">
                            <p:stCondLst>
                              <p:cond delay="13500"/>
                            </p:stCondLst>
                            <p:childTnLst>
                              <p:par>
                                <p:cTn id="88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4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0" fill="hold">
                            <p:stCondLst>
                              <p:cond delay="14000"/>
                            </p:stCondLst>
                            <p:childTnLst>
                              <p:par>
                                <p:cTn id="91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4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3" fill="hold">
                            <p:stCondLst>
                              <p:cond delay="14500"/>
                            </p:stCondLst>
                            <p:childTnLst>
                              <p:par>
                                <p:cTn id="94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5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4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6" fill="hold">
                            <p:stCondLst>
                              <p:cond delay="15000"/>
                            </p:stCondLst>
                            <p:childTnLst>
                              <p:par>
                                <p:cTn id="97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4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9" fill="hold">
                            <p:stCondLst>
                              <p:cond delay="15500"/>
                            </p:stCondLst>
                            <p:childTnLst>
                              <p:par>
                                <p:cTn id="100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1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4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2" fill="hold">
                            <p:stCondLst>
                              <p:cond delay="16000"/>
                            </p:stCondLst>
                            <p:childTnLst>
                              <p:par>
                                <p:cTn id="103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4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5" fill="hold">
                            <p:stCondLst>
                              <p:cond delay="16500"/>
                            </p:stCondLst>
                            <p:childTnLst>
                              <p:par>
                                <p:cTn id="106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5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8" fill="hold">
                            <p:stCondLst>
                              <p:cond delay="17000"/>
                            </p:stCondLst>
                            <p:childTnLst>
                              <p:par>
                                <p:cTn id="109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5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1" fill="hold">
                            <p:stCondLst>
                              <p:cond delay="17500"/>
                            </p:stCondLst>
                            <p:childTnLst>
                              <p:par>
                                <p:cTn id="112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5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4" fill="hold">
                            <p:stCondLst>
                              <p:cond delay="18000"/>
                            </p:stCondLst>
                            <p:childTnLst>
                              <p:par>
                                <p:cTn id="115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5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7" fill="hold">
                            <p:stCondLst>
                              <p:cond delay="18500"/>
                            </p:stCondLst>
                            <p:childTnLst>
                              <p:par>
                                <p:cTn id="118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5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0" fill="hold">
                            <p:stCondLst>
                              <p:cond delay="19000"/>
                            </p:stCondLst>
                            <p:childTnLst>
                              <p:par>
                                <p:cTn id="121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5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3" fill="hold">
                            <p:stCondLst>
                              <p:cond delay="19500"/>
                            </p:stCondLst>
                            <p:childTnLst>
                              <p:par>
                                <p:cTn id="124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5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5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6" fill="hold">
                            <p:stCondLst>
                              <p:cond delay="20000"/>
                            </p:stCondLst>
                            <p:childTnLst>
                              <p:par>
                                <p:cTn id="127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5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9" fill="hold">
                            <p:stCondLst>
                              <p:cond delay="20500"/>
                            </p:stCondLst>
                            <p:childTnLst>
                              <p:par>
                                <p:cTn id="130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1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5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2" fill="hold">
                            <p:stCondLst>
                              <p:cond delay="21000"/>
                            </p:stCondLst>
                            <p:childTnLst>
                              <p:par>
                                <p:cTn id="133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5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5" fill="hold">
                            <p:stCondLst>
                              <p:cond delay="21500"/>
                            </p:stCondLst>
                            <p:childTnLst>
                              <p:par>
                                <p:cTn id="136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5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8" fill="hold">
                            <p:stCondLst>
                              <p:cond delay="22000"/>
                            </p:stCondLst>
                            <p:childTnLst>
                              <p:par>
                                <p:cTn id="139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5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1" fill="hold">
                            <p:stCondLst>
                              <p:cond delay="22500"/>
                            </p:stCondLst>
                            <p:childTnLst>
                              <p:par>
                                <p:cTn id="142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5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4" fill="hold">
                            <p:stCondLst>
                              <p:cond delay="23000"/>
                            </p:stCondLst>
                            <p:childTnLst>
                              <p:par>
                                <p:cTn id="145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5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7" fill="hold">
                            <p:stCondLst>
                              <p:cond delay="23500"/>
                            </p:stCondLst>
                            <p:childTnLst>
                              <p:par>
                                <p:cTn id="148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5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0" fill="hold">
                            <p:stCondLst>
                              <p:cond delay="24000"/>
                            </p:stCondLst>
                            <p:childTnLst>
                              <p:par>
                                <p:cTn id="151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5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3" fill="hold">
                            <p:stCondLst>
                              <p:cond delay="24500"/>
                            </p:stCondLst>
                            <p:childTnLst>
                              <p:par>
                                <p:cTn id="154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5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5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6" fill="hold">
                            <p:stCondLst>
                              <p:cond delay="25000"/>
                            </p:stCondLst>
                            <p:childTnLst>
                              <p:par>
                                <p:cTn id="157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5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9" fill="hold">
                            <p:stCondLst>
                              <p:cond delay="25500"/>
                            </p:stCondLst>
                            <p:childTnLst>
                              <p:par>
                                <p:cTn id="160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1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5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2" fill="hold">
                            <p:stCondLst>
                              <p:cond delay="26000"/>
                            </p:stCondLst>
                            <p:childTnLst>
                              <p:par>
                                <p:cTn id="163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5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5" fill="hold">
                            <p:stCondLst>
                              <p:cond delay="26500"/>
                            </p:stCondLst>
                            <p:childTnLst>
                              <p:par>
                                <p:cTn id="166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68" dur="500" fill="hold"/>
                                        <p:tgtEl>
                                          <p:spTgt spid="2564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9" dur="500" fill="hold"/>
                                        <p:tgtEl>
                                          <p:spTgt spid="2564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0" fill="hold">
                            <p:stCondLst>
                              <p:cond delay="27000"/>
                            </p:stCondLst>
                            <p:childTnLst>
                              <p:par>
                                <p:cTn id="171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4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3" fill="hold">
                            <p:stCondLst>
                              <p:cond delay="27500"/>
                            </p:stCondLst>
                            <p:childTnLst>
                              <p:par>
                                <p:cTn id="174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64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76" dur="500" fill="hold"/>
                                        <p:tgtEl>
                                          <p:spTgt spid="48646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7" dur="500" fill="hold"/>
                                        <p:tgtEl>
                                          <p:spTgt spid="48646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8" fill="hold">
                            <p:stCondLst>
                              <p:cond delay="28000"/>
                            </p:stCondLst>
                            <p:childTnLst>
                              <p:par>
                                <p:cTn id="179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46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1" fill="hold">
                            <p:stCondLst>
                              <p:cond delay="28500"/>
                            </p:stCondLst>
                            <p:childTnLst>
                              <p:par>
                                <p:cTn id="182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4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4" fill="hold">
                            <p:stCondLst>
                              <p:cond delay="29000"/>
                            </p:stCondLst>
                            <p:childTnLst>
                              <p:par>
                                <p:cTn id="185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4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7" fill="hold">
                            <p:stCondLst>
                              <p:cond delay="29500"/>
                            </p:stCondLst>
                            <p:childTnLst>
                              <p:par>
                                <p:cTn id="188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864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0" fill="hold">
                            <p:stCondLst>
                              <p:cond delay="30000"/>
                            </p:stCondLst>
                            <p:childTnLst>
                              <p:par>
                                <p:cTn id="191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92" dur="916" fill="hold"/>
                                        <p:tgtEl>
                                          <p:spTgt spid="48646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3" fill="hold">
                            <p:stCondLst>
                              <p:cond delay="31000"/>
                            </p:stCondLst>
                            <p:childTnLst>
                              <p:par>
                                <p:cTn id="194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95" dur="1" fill="hold"/>
                                        <p:tgtEl>
                                          <p:spTgt spid="48647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6" fill="hold">
                      <p:stCondLst>
                        <p:cond delay="indefinite"/>
                      </p:stCondLst>
                      <p:childTnLst>
                        <p:par>
                          <p:cTn id="197" fill="hold">
                            <p:stCondLst>
                              <p:cond delay="0"/>
                            </p:stCondLst>
                            <p:childTnLst>
                              <p:par>
                                <p:cTn id="198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64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00" dur="500" fill="hold"/>
                                        <p:tgtEl>
                                          <p:spTgt spid="48649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1" dur="500" fill="hold"/>
                                        <p:tgtEl>
                                          <p:spTgt spid="48649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2" fill="hold">
                      <p:stCondLst>
                        <p:cond delay="indefinite"/>
                      </p:stCondLst>
                      <p:childTnLst>
                        <p:par>
                          <p:cTn id="203" fill="hold">
                            <p:stCondLst>
                              <p:cond delay="0"/>
                            </p:stCondLst>
                            <p:childTnLst>
                              <p:par>
                                <p:cTn id="204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64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06" dur="500" fill="hold"/>
                                        <p:tgtEl>
                                          <p:spTgt spid="48649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7" dur="500" fill="hold"/>
                                        <p:tgtEl>
                                          <p:spTgt spid="48649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8" fill="hold">
                      <p:stCondLst>
                        <p:cond delay="indefinite"/>
                      </p:stCondLst>
                      <p:childTnLst>
                        <p:par>
                          <p:cTn id="209" fill="hold">
                            <p:stCondLst>
                              <p:cond delay="0"/>
                            </p:stCondLst>
                            <p:childTnLst>
                              <p:par>
                                <p:cTn id="210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64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2" dur="500" fill="hold"/>
                                        <p:tgtEl>
                                          <p:spTgt spid="48649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13" dur="500" fill="hold"/>
                                        <p:tgtEl>
                                          <p:spTgt spid="48649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4" fill="hold">
                      <p:stCondLst>
                        <p:cond delay="indefinite"/>
                      </p:stCondLst>
                      <p:childTnLst>
                        <p:par>
                          <p:cTn id="215" fill="hold">
                            <p:stCondLst>
                              <p:cond delay="0"/>
                            </p:stCondLst>
                            <p:childTnLst>
                              <p:par>
                                <p:cTn id="216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64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8" dur="500" fill="hold"/>
                                        <p:tgtEl>
                                          <p:spTgt spid="48649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19" dur="500" fill="hold"/>
                                        <p:tgtEl>
                                          <p:spTgt spid="48649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0" fill="hold">
                      <p:stCondLst>
                        <p:cond delay="indefinite"/>
                      </p:stCondLst>
                      <p:childTnLst>
                        <p:par>
                          <p:cTn id="221" fill="hold">
                            <p:stCondLst>
                              <p:cond delay="0"/>
                            </p:stCondLst>
                            <p:childTnLst>
                              <p:par>
                                <p:cTn id="222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64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4" dur="500" fill="hold"/>
                                        <p:tgtEl>
                                          <p:spTgt spid="48649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5" dur="500" fill="hold"/>
                                        <p:tgtEl>
                                          <p:spTgt spid="48649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showWhenStopped="0">
                <p:cTn id="226" fill="hold" display="0">
                  <p:stCondLst>
                    <p:cond delay="indefinite"/>
                  </p:stCondLst>
                  <p:endCondLst>
                    <p:cond evt="onNext" delay="0">
                      <p:tgtEl>
                        <p:sldTgt/>
                      </p:tgtEl>
                    </p:cond>
                    <p:cond evt="onPrev" delay="0">
                      <p:tgtEl>
                        <p:sldTgt/>
                      </p:tgtEl>
                    </p:cond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486467"/>
                </p:tgtEl>
              </p:cMediaNode>
            </p:audio>
            <p:audio>
              <p:cMediaNode showWhenStopped="0">
                <p:cTn id="227" fill="hold" display="0">
                  <p:stCondLst>
                    <p:cond delay="indefinite"/>
                  </p:stCondLst>
                  <p:endCondLst>
                    <p:cond evt="onNext" delay="0">
                      <p:tgtEl>
                        <p:sldTgt/>
                      </p:tgtEl>
                    </p:cond>
                    <p:cond evt="onPrev" delay="0">
                      <p:tgtEl>
                        <p:sldTgt/>
                      </p:tgtEl>
                    </p:cond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486472"/>
                </p:tgtEl>
              </p:cMediaNode>
            </p:audio>
          </p:childTnLst>
        </p:cTn>
      </p:par>
    </p:tnLst>
    <p:bldLst>
      <p:bldP spid="486405" grpId="0" animBg="1"/>
      <p:bldP spid="486406" grpId="0" animBg="1"/>
      <p:bldP spid="486407" grpId="0" animBg="1"/>
      <p:bldP spid="486408" grpId="0" animBg="1"/>
      <p:bldP spid="486409" grpId="0" animBg="1"/>
      <p:bldP spid="486410" grpId="0" animBg="1"/>
      <p:bldP spid="486411" grpId="0" animBg="1"/>
      <p:bldP spid="486412" grpId="0" animBg="1"/>
      <p:bldP spid="486413" grpId="0" animBg="1"/>
      <p:bldP spid="486414" grpId="0" animBg="1"/>
      <p:bldP spid="486415" grpId="0" animBg="1"/>
      <p:bldP spid="486416" grpId="0" animBg="1"/>
      <p:bldP spid="486417" grpId="0" animBg="1"/>
      <p:bldP spid="486418" grpId="0" animBg="1"/>
      <p:bldP spid="486419" grpId="0" animBg="1"/>
      <p:bldP spid="486420" grpId="0" animBg="1"/>
      <p:bldP spid="486421" grpId="0" animBg="1"/>
      <p:bldP spid="486422" grpId="0" animBg="1"/>
      <p:bldP spid="486423" grpId="0" animBg="1"/>
      <p:bldP spid="486424" grpId="0" animBg="1"/>
      <p:bldP spid="486425" grpId="0" animBg="1"/>
      <p:bldP spid="486426" grpId="0" animBg="1"/>
      <p:bldP spid="486427" grpId="0" animBg="1"/>
      <p:bldP spid="486428" grpId="0" animBg="1"/>
      <p:bldP spid="486429" grpId="0" animBg="1"/>
      <p:bldP spid="486430" grpId="0" animBg="1"/>
      <p:bldP spid="486431" grpId="0" animBg="1"/>
      <p:bldP spid="486432" grpId="0" animBg="1"/>
      <p:bldP spid="486433" grpId="0" animBg="1"/>
      <p:bldP spid="486434" grpId="0" animBg="1"/>
      <p:bldP spid="486435" grpId="0" animBg="1"/>
      <p:bldP spid="486436" grpId="0" animBg="1"/>
      <p:bldP spid="486468" grpId="0" animBg="1"/>
      <p:bldP spid="486469" grpId="0" animBg="1"/>
      <p:bldP spid="486470" grpId="0" animBg="1"/>
      <p:bldP spid="486471" grpId="0" animBg="1"/>
      <p:bldP spid="486491" grpId="0"/>
      <p:bldP spid="486496" grpId="0"/>
      <p:bldP spid="486497" grpId="0"/>
      <p:bldP spid="486498" grpId="0"/>
      <p:bldP spid="486499" grpId="0"/>
      <p:bldP spid="486515" grpId="0" animBg="1"/>
      <p:bldP spid="486516" grpId="0" animBg="1"/>
      <p:bldP spid="486517" grpId="0" animBg="1"/>
      <p:bldP spid="486518" grpId="0" animBg="1"/>
      <p:bldP spid="486519" grpId="0" animBg="1"/>
      <p:bldP spid="486520" grpId="0" animBg="1"/>
      <p:bldP spid="486521" grpId="0" animBg="1"/>
      <p:bldP spid="486522" grpId="0" animBg="1"/>
      <p:bldP spid="486523" grpId="0" animBg="1"/>
      <p:bldP spid="486524" grpId="0" animBg="1"/>
      <p:bldP spid="486525" grpId="0" animBg="1"/>
      <p:bldP spid="486526" grpId="0" animBg="1"/>
      <p:bldP spid="486527" grpId="0" animBg="1"/>
      <p:bldP spid="486528" grpId="0" animBg="1"/>
      <p:bldP spid="486529" grpId="0" animBg="1"/>
      <p:bldP spid="486530" grpId="0" animBg="1"/>
      <p:bldP spid="486531" grpId="0" animBg="1"/>
      <p:bldP spid="486532" grpId="0" animBg="1"/>
      <p:bldP spid="486533" grpId="0" animBg="1"/>
      <p:bldP spid="486534" grpId="0" animBg="1"/>
    </p:bldLst>
  </p:timing>
</p:sld>
</file>

<file path=ppt/theme/theme1.xml><?xml version="1.0" encoding="utf-8"?>
<a:theme xmlns:a="http://schemas.openxmlformats.org/drawingml/2006/main" name="Textured">
  <a:themeElements>
    <a:clrScheme name="Textured 5">
      <a:dk1>
        <a:srgbClr val="003366"/>
      </a:dk1>
      <a:lt1>
        <a:srgbClr val="FFFFFF"/>
      </a:lt1>
      <a:dk2>
        <a:srgbClr val="2B5481"/>
      </a:dk2>
      <a:lt2>
        <a:srgbClr val="E5FFFF"/>
      </a:lt2>
      <a:accent1>
        <a:srgbClr val="009999"/>
      </a:accent1>
      <a:accent2>
        <a:srgbClr val="336699"/>
      </a:accent2>
      <a:accent3>
        <a:srgbClr val="ACB3C1"/>
      </a:accent3>
      <a:accent4>
        <a:srgbClr val="DADADA"/>
      </a:accent4>
      <a:accent5>
        <a:srgbClr val="AACACA"/>
      </a:accent5>
      <a:accent6>
        <a:srgbClr val="2D5C8A"/>
      </a:accent6>
      <a:hlink>
        <a:srgbClr val="00CCFF"/>
      </a:hlink>
      <a:folHlink>
        <a:srgbClr val="FFCC00"/>
      </a:folHlink>
    </a:clrScheme>
    <a:fontScheme name="Textured">
      <a:majorFont>
        <a:latin typeface="Tahoma"/>
        <a:ea typeface=""/>
        <a:cs typeface=""/>
      </a:majorFont>
      <a:minorFont>
        <a:latin typeface="Tahoma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miter lim="800000"/>
          <a:headEnd type="none" w="med" len="med"/>
          <a:tailEnd type="none" w="med" len="med"/>
        </a:ln>
      </a:spPr>
      <a:bodyPr vert="horz" wrap="none" lIns="91440" tIns="45720" rIns="91440" bIns="45720" numCol="1" anchor="t" anchorCtr="0" compatLnSpc="1"/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defRPr kumimoji="0" lang="en-US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VNI-Times" pitchFamily="2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miter lim="800000"/>
          <a:headEnd type="none" w="med" len="med"/>
          <a:tailEnd type="none" w="med" len="med"/>
        </a:ln>
      </a:spPr>
      <a:bodyPr vert="horz" wrap="none" lIns="91440" tIns="45720" rIns="91440" bIns="45720" numCol="1" anchor="t" anchorCtr="0" compatLnSpc="1"/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defRPr kumimoji="0" lang="en-US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VNI-Times" pitchFamily="2" charset="0"/>
          </a:defRPr>
        </a:defPPr>
      </a:lstStyle>
    </a:lnDef>
  </a:objectDefaults>
  <a:extraClrSchemeLst>
    <a:extraClrScheme>
      <a:clrScheme name="Textured 1">
        <a:dk1>
          <a:srgbClr val="660000"/>
        </a:dk1>
        <a:lt1>
          <a:srgbClr val="FFFFFF"/>
        </a:lt1>
        <a:dk2>
          <a:srgbClr val="800000"/>
        </a:dk2>
        <a:lt2>
          <a:srgbClr val="FFFFCC"/>
        </a:lt2>
        <a:accent1>
          <a:srgbClr val="BE7960"/>
        </a:accent1>
        <a:accent2>
          <a:srgbClr val="CC6600"/>
        </a:accent2>
        <a:accent3>
          <a:srgbClr val="C0AAAA"/>
        </a:accent3>
        <a:accent4>
          <a:srgbClr val="DADADA"/>
        </a:accent4>
        <a:accent5>
          <a:srgbClr val="DBBEB6"/>
        </a:accent5>
        <a:accent6>
          <a:srgbClr val="B95C00"/>
        </a:accent6>
        <a:hlink>
          <a:srgbClr val="FFCC66"/>
        </a:hlink>
        <a:folHlink>
          <a:srgbClr val="CC33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Textured 2">
        <a:dk1>
          <a:srgbClr val="003300"/>
        </a:dk1>
        <a:lt1>
          <a:srgbClr val="FFFFFF"/>
        </a:lt1>
        <a:dk2>
          <a:srgbClr val="4D6A2A"/>
        </a:dk2>
        <a:lt2>
          <a:srgbClr val="CCFF99"/>
        </a:lt2>
        <a:accent1>
          <a:srgbClr val="33CC33"/>
        </a:accent1>
        <a:accent2>
          <a:srgbClr val="46562A"/>
        </a:accent2>
        <a:accent3>
          <a:srgbClr val="B2B9AC"/>
        </a:accent3>
        <a:accent4>
          <a:srgbClr val="DADADA"/>
        </a:accent4>
        <a:accent5>
          <a:srgbClr val="ADE2AD"/>
        </a:accent5>
        <a:accent6>
          <a:srgbClr val="3F4D25"/>
        </a:accent6>
        <a:hlink>
          <a:srgbClr val="009999"/>
        </a:hlink>
        <a:folHlink>
          <a:srgbClr val="CCCC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Textured 3">
        <a:dk1>
          <a:srgbClr val="4E4E74"/>
        </a:dk1>
        <a:lt1>
          <a:srgbClr val="FFFFFF"/>
        </a:lt1>
        <a:dk2>
          <a:srgbClr val="666699"/>
        </a:dk2>
        <a:lt2>
          <a:srgbClr val="FFFFCC"/>
        </a:lt2>
        <a:accent1>
          <a:srgbClr val="5E5884"/>
        </a:accent1>
        <a:accent2>
          <a:srgbClr val="8AB29D"/>
        </a:accent2>
        <a:accent3>
          <a:srgbClr val="B8B8CA"/>
        </a:accent3>
        <a:accent4>
          <a:srgbClr val="DADADA"/>
        </a:accent4>
        <a:accent5>
          <a:srgbClr val="B6B4C2"/>
        </a:accent5>
        <a:accent6>
          <a:srgbClr val="7DA18E"/>
        </a:accent6>
        <a:hlink>
          <a:srgbClr val="FFFF99"/>
        </a:hlink>
        <a:folHlink>
          <a:srgbClr val="FFCC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Textured 4">
        <a:dk1>
          <a:srgbClr val="004E4C"/>
        </a:dk1>
        <a:lt1>
          <a:srgbClr val="FFFFFF"/>
        </a:lt1>
        <a:dk2>
          <a:srgbClr val="006666"/>
        </a:dk2>
        <a:lt2>
          <a:srgbClr val="FFFFCC"/>
        </a:lt2>
        <a:accent1>
          <a:srgbClr val="FFCC00"/>
        </a:accent1>
        <a:accent2>
          <a:srgbClr val="00B0AC"/>
        </a:accent2>
        <a:accent3>
          <a:srgbClr val="AAB8B8"/>
        </a:accent3>
        <a:accent4>
          <a:srgbClr val="DADADA"/>
        </a:accent4>
        <a:accent5>
          <a:srgbClr val="FFE2AA"/>
        </a:accent5>
        <a:accent6>
          <a:srgbClr val="009F9B"/>
        </a:accent6>
        <a:hlink>
          <a:srgbClr val="BA7C3E"/>
        </a:hlink>
        <a:folHlink>
          <a:srgbClr val="724C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Textured 5">
        <a:dk1>
          <a:srgbClr val="003366"/>
        </a:dk1>
        <a:lt1>
          <a:srgbClr val="FFFFFF"/>
        </a:lt1>
        <a:dk2>
          <a:srgbClr val="2B5481"/>
        </a:dk2>
        <a:lt2>
          <a:srgbClr val="E5FFFF"/>
        </a:lt2>
        <a:accent1>
          <a:srgbClr val="009999"/>
        </a:accent1>
        <a:accent2>
          <a:srgbClr val="336699"/>
        </a:accent2>
        <a:accent3>
          <a:srgbClr val="ACB3C1"/>
        </a:accent3>
        <a:accent4>
          <a:srgbClr val="DADADA"/>
        </a:accent4>
        <a:accent5>
          <a:srgbClr val="AACACA"/>
        </a:accent5>
        <a:accent6>
          <a:srgbClr val="2D5C8A"/>
        </a:accent6>
        <a:hlink>
          <a:srgbClr val="00CCFF"/>
        </a:hlink>
        <a:folHlink>
          <a:srgbClr val="FFCC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Textured 6">
        <a:dk1>
          <a:srgbClr val="080808"/>
        </a:dk1>
        <a:lt1>
          <a:srgbClr val="FFFFFF"/>
        </a:lt1>
        <a:dk2>
          <a:srgbClr val="4D4D4D"/>
        </a:dk2>
        <a:lt2>
          <a:srgbClr val="FFFFFF"/>
        </a:lt2>
        <a:accent1>
          <a:srgbClr val="666699"/>
        </a:accent1>
        <a:accent2>
          <a:srgbClr val="3366CC"/>
        </a:accent2>
        <a:accent3>
          <a:srgbClr val="B2B2B2"/>
        </a:accent3>
        <a:accent4>
          <a:srgbClr val="DADADA"/>
        </a:accent4>
        <a:accent5>
          <a:srgbClr val="B8B8CA"/>
        </a:accent5>
        <a:accent6>
          <a:srgbClr val="2D5CB9"/>
        </a:accent6>
        <a:hlink>
          <a:srgbClr val="00CCFF"/>
        </a:hlink>
        <a:folHlink>
          <a:srgbClr val="CCCCFF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Textured 7">
        <a:dk1>
          <a:srgbClr val="000000"/>
        </a:dk1>
        <a:lt1>
          <a:srgbClr val="DBDAC2"/>
        </a:lt1>
        <a:dk2>
          <a:srgbClr val="827F4C"/>
        </a:dk2>
        <a:lt2>
          <a:srgbClr val="C0BC94"/>
        </a:lt2>
        <a:accent1>
          <a:srgbClr val="AAA578"/>
        </a:accent1>
        <a:accent2>
          <a:srgbClr val="A2A4AC"/>
        </a:accent2>
        <a:accent3>
          <a:srgbClr val="EAEADD"/>
        </a:accent3>
        <a:accent4>
          <a:srgbClr val="000000"/>
        </a:accent4>
        <a:accent5>
          <a:srgbClr val="D2CFBE"/>
        </a:accent5>
        <a:accent6>
          <a:srgbClr val="92949B"/>
        </a:accent6>
        <a:hlink>
          <a:srgbClr val="5B8800"/>
        </a:hlink>
        <a:folHlink>
          <a:srgbClr val="68653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Textured 8">
        <a:dk1>
          <a:srgbClr val="000000"/>
        </a:dk1>
        <a:lt1>
          <a:srgbClr val="DCE8F4"/>
        </a:lt1>
        <a:dk2>
          <a:srgbClr val="7B9CB5"/>
        </a:dk2>
        <a:lt2>
          <a:srgbClr val="969696"/>
        </a:lt2>
        <a:accent1>
          <a:srgbClr val="FFFFFF"/>
        </a:accent1>
        <a:accent2>
          <a:srgbClr val="00BAB6"/>
        </a:accent2>
        <a:accent3>
          <a:srgbClr val="EBF2F8"/>
        </a:accent3>
        <a:accent4>
          <a:srgbClr val="000000"/>
        </a:accent4>
        <a:accent5>
          <a:srgbClr val="FFFFFF"/>
        </a:accent5>
        <a:accent6>
          <a:srgbClr val="00A8A5"/>
        </a:accent6>
        <a:hlink>
          <a:srgbClr val="8A8AD8"/>
        </a:hlink>
        <a:folHlink>
          <a:srgbClr val="24249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Pixel">
  <a:themeElements>
    <a:clrScheme name="Pixel 12">
      <a:dk1>
        <a:srgbClr val="000000"/>
      </a:dk1>
      <a:lt1>
        <a:srgbClr val="FFFFFF"/>
      </a:lt1>
      <a:dk2>
        <a:srgbClr val="000000"/>
      </a:dk2>
      <a:lt2>
        <a:srgbClr val="00007D"/>
      </a:lt2>
      <a:accent1>
        <a:srgbClr val="9999FF"/>
      </a:accent1>
      <a:accent2>
        <a:srgbClr val="9999CC"/>
      </a:accent2>
      <a:accent3>
        <a:srgbClr val="FFFFFF"/>
      </a:accent3>
      <a:accent4>
        <a:srgbClr val="000000"/>
      </a:accent4>
      <a:accent5>
        <a:srgbClr val="CACAFF"/>
      </a:accent5>
      <a:accent6>
        <a:srgbClr val="8A8AB9"/>
      </a:accent6>
      <a:hlink>
        <a:srgbClr val="666699"/>
      </a:hlink>
      <a:folHlink>
        <a:srgbClr val="CCCCE6"/>
      </a:folHlink>
    </a:clrScheme>
    <a:fontScheme name="Pixel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miter lim="800000"/>
          <a:headEnd type="none" w="med" len="med"/>
          <a:tailEnd type="none" w="med" len="med"/>
        </a:ln>
      </a:spPr>
      <a:bodyPr vert="horz" wrap="none" lIns="91440" tIns="45720" rIns="91440" bIns="45720" numCol="1" anchor="t" anchorCtr="0" compatLnSpc="1"/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defRPr kumimoji="0" lang="en-US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VNI-Times" pitchFamily="2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miter lim="800000"/>
          <a:headEnd type="none" w="med" len="med"/>
          <a:tailEnd type="none" w="med" len="med"/>
        </a:ln>
      </a:spPr>
      <a:bodyPr vert="horz" wrap="none" lIns="91440" tIns="45720" rIns="91440" bIns="45720" numCol="1" anchor="t" anchorCtr="0" compatLnSpc="1"/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defRPr kumimoji="0" lang="en-US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VNI-Times" pitchFamily="2" charset="0"/>
          </a:defRPr>
        </a:defPPr>
      </a:lstStyle>
    </a:lnDef>
  </a:objectDefaults>
  <a:extraClrSchemeLst>
    <a:extraClrScheme>
      <a:clrScheme name="Pixel 1">
        <a:dk1>
          <a:srgbClr val="0066FF"/>
        </a:dk1>
        <a:lt1>
          <a:srgbClr val="FFFFFF"/>
        </a:lt1>
        <a:dk2>
          <a:srgbClr val="000066"/>
        </a:dk2>
        <a:lt2>
          <a:srgbClr val="FFFFFF"/>
        </a:lt2>
        <a:accent1>
          <a:srgbClr val="6699FF"/>
        </a:accent1>
        <a:accent2>
          <a:srgbClr val="3333FF"/>
        </a:accent2>
        <a:accent3>
          <a:srgbClr val="AAAAB8"/>
        </a:accent3>
        <a:accent4>
          <a:srgbClr val="DADADA"/>
        </a:accent4>
        <a:accent5>
          <a:srgbClr val="B8CAFF"/>
        </a:accent5>
        <a:accent6>
          <a:srgbClr val="2D2DE7"/>
        </a:accent6>
        <a:hlink>
          <a:srgbClr val="FFCC00"/>
        </a:hlink>
        <a:folHlink>
          <a:srgbClr val="0000CC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Pixel 2">
        <a:dk1>
          <a:srgbClr val="009999"/>
        </a:dk1>
        <a:lt1>
          <a:srgbClr val="FFFFFF"/>
        </a:lt1>
        <a:dk2>
          <a:srgbClr val="334B49"/>
        </a:dk2>
        <a:lt2>
          <a:srgbClr val="FFFFFF"/>
        </a:lt2>
        <a:accent1>
          <a:srgbClr val="33CCCC"/>
        </a:accent1>
        <a:accent2>
          <a:srgbClr val="008080"/>
        </a:accent2>
        <a:accent3>
          <a:srgbClr val="ADB1B1"/>
        </a:accent3>
        <a:accent4>
          <a:srgbClr val="DADADA"/>
        </a:accent4>
        <a:accent5>
          <a:srgbClr val="ADE2E2"/>
        </a:accent5>
        <a:accent6>
          <a:srgbClr val="007373"/>
        </a:accent6>
        <a:hlink>
          <a:srgbClr val="FFCC00"/>
        </a:hlink>
        <a:folHlink>
          <a:srgbClr val="00666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Pixel 3">
        <a:dk1>
          <a:srgbClr val="006699"/>
        </a:dk1>
        <a:lt1>
          <a:srgbClr val="FFFFFF"/>
        </a:lt1>
        <a:dk2>
          <a:srgbClr val="333399"/>
        </a:dk2>
        <a:lt2>
          <a:srgbClr val="FFFFFF"/>
        </a:lt2>
        <a:accent1>
          <a:srgbClr val="0099CC"/>
        </a:accent1>
        <a:accent2>
          <a:srgbClr val="0386AF"/>
        </a:accent2>
        <a:accent3>
          <a:srgbClr val="ADADCA"/>
        </a:accent3>
        <a:accent4>
          <a:srgbClr val="DADADA"/>
        </a:accent4>
        <a:accent5>
          <a:srgbClr val="AACAE2"/>
        </a:accent5>
        <a:accent6>
          <a:srgbClr val="02799E"/>
        </a:accent6>
        <a:hlink>
          <a:srgbClr val="FFCC00"/>
        </a:hlink>
        <a:folHlink>
          <a:srgbClr val="6699FF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Pixel 4">
        <a:dk1>
          <a:srgbClr val="008080"/>
        </a:dk1>
        <a:lt1>
          <a:srgbClr val="FFFFFF"/>
        </a:lt1>
        <a:dk2>
          <a:srgbClr val="2F978D"/>
        </a:dk2>
        <a:lt2>
          <a:srgbClr val="FFFFFF"/>
        </a:lt2>
        <a:accent1>
          <a:srgbClr val="0099FF"/>
        </a:accent1>
        <a:accent2>
          <a:srgbClr val="009999"/>
        </a:accent2>
        <a:accent3>
          <a:srgbClr val="ADC9C5"/>
        </a:accent3>
        <a:accent4>
          <a:srgbClr val="DADADA"/>
        </a:accent4>
        <a:accent5>
          <a:srgbClr val="AACAFF"/>
        </a:accent5>
        <a:accent6>
          <a:srgbClr val="008A8A"/>
        </a:accent6>
        <a:hlink>
          <a:srgbClr val="FFFFCC"/>
        </a:hlink>
        <a:folHlink>
          <a:srgbClr val="70CAC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Pixel 5">
        <a:dk1>
          <a:srgbClr val="822504"/>
        </a:dk1>
        <a:lt1>
          <a:srgbClr val="FFFFFF"/>
        </a:lt1>
        <a:dk2>
          <a:srgbClr val="330000"/>
        </a:dk2>
        <a:lt2>
          <a:srgbClr val="FFFFFF"/>
        </a:lt2>
        <a:accent1>
          <a:srgbClr val="FF9900"/>
        </a:accent1>
        <a:accent2>
          <a:srgbClr val="9E2A06"/>
        </a:accent2>
        <a:accent3>
          <a:srgbClr val="ADAAAA"/>
        </a:accent3>
        <a:accent4>
          <a:srgbClr val="DADADA"/>
        </a:accent4>
        <a:accent5>
          <a:srgbClr val="FFCAAA"/>
        </a:accent5>
        <a:accent6>
          <a:srgbClr val="8F2505"/>
        </a:accent6>
        <a:hlink>
          <a:srgbClr val="FF3300"/>
        </a:hlink>
        <a:folHlink>
          <a:srgbClr val="7C0704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Pixel 6">
        <a:dk1>
          <a:srgbClr val="336600"/>
        </a:dk1>
        <a:lt1>
          <a:srgbClr val="FFFFFF"/>
        </a:lt1>
        <a:dk2>
          <a:srgbClr val="4A7911"/>
        </a:dk2>
        <a:lt2>
          <a:srgbClr val="FFFFFF"/>
        </a:lt2>
        <a:accent1>
          <a:srgbClr val="666633"/>
        </a:accent1>
        <a:accent2>
          <a:srgbClr val="669900"/>
        </a:accent2>
        <a:accent3>
          <a:srgbClr val="B1BEAA"/>
        </a:accent3>
        <a:accent4>
          <a:srgbClr val="DADADA"/>
        </a:accent4>
        <a:accent5>
          <a:srgbClr val="B8B8AD"/>
        </a:accent5>
        <a:accent6>
          <a:srgbClr val="5C8A00"/>
        </a:accent6>
        <a:hlink>
          <a:srgbClr val="FFCC00"/>
        </a:hlink>
        <a:folHlink>
          <a:srgbClr val="99CC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Pixel 7">
        <a:dk1>
          <a:srgbClr val="000000"/>
        </a:dk1>
        <a:lt1>
          <a:srgbClr val="FFFFFF"/>
        </a:lt1>
        <a:dk2>
          <a:srgbClr val="000000"/>
        </a:dk2>
        <a:lt2>
          <a:srgbClr val="CC3300"/>
        </a:lt2>
        <a:accent1>
          <a:srgbClr val="FFCC00"/>
        </a:accent1>
        <a:accent2>
          <a:srgbClr val="CC6600"/>
        </a:accent2>
        <a:accent3>
          <a:srgbClr val="FFFFFF"/>
        </a:accent3>
        <a:accent4>
          <a:srgbClr val="000000"/>
        </a:accent4>
        <a:accent5>
          <a:srgbClr val="FFE2AA"/>
        </a:accent5>
        <a:accent6>
          <a:srgbClr val="B95C00"/>
        </a:accent6>
        <a:hlink>
          <a:srgbClr val="663300"/>
        </a:hlink>
        <a:folHlink>
          <a:srgbClr val="CC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Pixel 8">
        <a:dk1>
          <a:srgbClr val="003300"/>
        </a:dk1>
        <a:lt1>
          <a:srgbClr val="FFFFFF"/>
        </a:lt1>
        <a:dk2>
          <a:srgbClr val="000000"/>
        </a:dk2>
        <a:lt2>
          <a:srgbClr val="336600"/>
        </a:lt2>
        <a:accent1>
          <a:srgbClr val="CCCC00"/>
        </a:accent1>
        <a:accent2>
          <a:srgbClr val="669900"/>
        </a:accent2>
        <a:accent3>
          <a:srgbClr val="FFFFFF"/>
        </a:accent3>
        <a:accent4>
          <a:srgbClr val="002A00"/>
        </a:accent4>
        <a:accent5>
          <a:srgbClr val="E2E2AA"/>
        </a:accent5>
        <a:accent6>
          <a:srgbClr val="5C8A00"/>
        </a:accent6>
        <a:hlink>
          <a:srgbClr val="333300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Pixel 9">
        <a:dk1>
          <a:srgbClr val="000000"/>
        </a:dk1>
        <a:lt1>
          <a:srgbClr val="FFFFFF"/>
        </a:lt1>
        <a:dk2>
          <a:srgbClr val="000000"/>
        </a:dk2>
        <a:lt2>
          <a:srgbClr val="440044"/>
        </a:lt2>
        <a:accent1>
          <a:srgbClr val="FFCCCC"/>
        </a:accent1>
        <a:accent2>
          <a:srgbClr val="790571"/>
        </a:accent2>
        <a:accent3>
          <a:srgbClr val="FFFFFF"/>
        </a:accent3>
        <a:accent4>
          <a:srgbClr val="000000"/>
        </a:accent4>
        <a:accent5>
          <a:srgbClr val="FFE2E2"/>
        </a:accent5>
        <a:accent6>
          <a:srgbClr val="6D0466"/>
        </a:accent6>
        <a:hlink>
          <a:srgbClr val="993366"/>
        </a:hlink>
        <a:folHlink>
          <a:srgbClr val="9F839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Pixel 10">
        <a:dk1>
          <a:srgbClr val="000000"/>
        </a:dk1>
        <a:lt1>
          <a:srgbClr val="FFFFFF"/>
        </a:lt1>
        <a:dk2>
          <a:srgbClr val="000000"/>
        </a:dk2>
        <a:lt2>
          <a:srgbClr val="FF9900"/>
        </a:lt2>
        <a:accent1>
          <a:srgbClr val="FFCC99"/>
        </a:accent1>
        <a:accent2>
          <a:srgbClr val="FBA313"/>
        </a:accent2>
        <a:accent3>
          <a:srgbClr val="FFFFFF"/>
        </a:accent3>
        <a:accent4>
          <a:srgbClr val="000000"/>
        </a:accent4>
        <a:accent5>
          <a:srgbClr val="FFE2CA"/>
        </a:accent5>
        <a:accent6>
          <a:srgbClr val="E39310"/>
        </a:accent6>
        <a:hlink>
          <a:srgbClr val="CC3300"/>
        </a:hlink>
        <a:folHlink>
          <a:srgbClr val="FCC66E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Pixel 11">
        <a:dk1>
          <a:srgbClr val="000000"/>
        </a:dk1>
        <a:lt1>
          <a:srgbClr val="FFFFFF"/>
        </a:lt1>
        <a:dk2>
          <a:srgbClr val="000000"/>
        </a:dk2>
        <a:lt2>
          <a:srgbClr val="779F92"/>
        </a:lt2>
        <a:accent1>
          <a:srgbClr val="33CCCC"/>
        </a:accent1>
        <a:accent2>
          <a:srgbClr val="9DC2D7"/>
        </a:accent2>
        <a:accent3>
          <a:srgbClr val="FFFFFF"/>
        </a:accent3>
        <a:accent4>
          <a:srgbClr val="000000"/>
        </a:accent4>
        <a:accent5>
          <a:srgbClr val="ADE2E2"/>
        </a:accent5>
        <a:accent6>
          <a:srgbClr val="8EB0C3"/>
        </a:accent6>
        <a:hlink>
          <a:srgbClr val="006666"/>
        </a:hlink>
        <a:folHlink>
          <a:srgbClr val="CCCC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Pixel 12">
        <a:dk1>
          <a:srgbClr val="000000"/>
        </a:dk1>
        <a:lt1>
          <a:srgbClr val="FFFFFF"/>
        </a:lt1>
        <a:dk2>
          <a:srgbClr val="000000"/>
        </a:dk2>
        <a:lt2>
          <a:srgbClr val="00007D"/>
        </a:lt2>
        <a:accent1>
          <a:srgbClr val="9999FF"/>
        </a:accent1>
        <a:accent2>
          <a:srgbClr val="9999CC"/>
        </a:accent2>
        <a:accent3>
          <a:srgbClr val="FFFFFF"/>
        </a:accent3>
        <a:accent4>
          <a:srgbClr val="000000"/>
        </a:accent4>
        <a:accent5>
          <a:srgbClr val="CACAFF"/>
        </a:accent5>
        <a:accent6>
          <a:srgbClr val="8A8AB9"/>
        </a:accent6>
        <a:hlink>
          <a:srgbClr val="666699"/>
        </a:hlink>
        <a:folHlink>
          <a:srgbClr val="CCCCE6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Network">
  <a:themeElements>
    <a:clrScheme name="Network 10">
      <a:dk1>
        <a:srgbClr val="000000"/>
      </a:dk1>
      <a:lt1>
        <a:srgbClr val="FFFFFF"/>
      </a:lt1>
      <a:dk2>
        <a:srgbClr val="330066"/>
      </a:dk2>
      <a:lt2>
        <a:srgbClr val="808080"/>
      </a:lt2>
      <a:accent1>
        <a:srgbClr val="CCCC00"/>
      </a:accent1>
      <a:accent2>
        <a:srgbClr val="669999"/>
      </a:accent2>
      <a:accent3>
        <a:srgbClr val="FFFFFF"/>
      </a:accent3>
      <a:accent4>
        <a:srgbClr val="000000"/>
      </a:accent4>
      <a:accent5>
        <a:srgbClr val="E2E2AA"/>
      </a:accent5>
      <a:accent6>
        <a:srgbClr val="5C8A8A"/>
      </a:accent6>
      <a:hlink>
        <a:srgbClr val="7E9CE8"/>
      </a:hlink>
      <a:folHlink>
        <a:srgbClr val="D8D8EC"/>
      </a:folHlink>
    </a:clrScheme>
    <a:fontScheme name="Network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miter lim="800000"/>
          <a:headEnd type="none" w="med" len="med"/>
          <a:tailEnd type="none" w="med" len="med"/>
        </a:ln>
      </a:spPr>
      <a:bodyPr vert="horz" wrap="none" lIns="91440" tIns="45720" rIns="91440" bIns="45720" numCol="1" anchor="t" anchorCtr="0" compatLnSpc="1"/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defRPr kumimoji="0" lang="en-US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VNI-Times" pitchFamily="2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miter lim="800000"/>
          <a:headEnd type="none" w="med" len="med"/>
          <a:tailEnd type="none" w="med" len="med"/>
        </a:ln>
      </a:spPr>
      <a:bodyPr vert="horz" wrap="none" lIns="91440" tIns="45720" rIns="91440" bIns="45720" numCol="1" anchor="t" anchorCtr="0" compatLnSpc="1"/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defRPr kumimoji="0" lang="en-US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VNI-Times" pitchFamily="2" charset="0"/>
          </a:defRPr>
        </a:defPPr>
      </a:lstStyle>
    </a:lnDef>
  </a:objectDefaults>
  <a:extraClrSchemeLst>
    <a:extraClrScheme>
      <a:clrScheme name="Network 1">
        <a:dk1>
          <a:srgbClr val="4F747B"/>
        </a:dk1>
        <a:lt1>
          <a:srgbClr val="FFFFFF"/>
        </a:lt1>
        <a:dk2>
          <a:srgbClr val="000000"/>
        </a:dk2>
        <a:lt2>
          <a:srgbClr val="C0C0C0"/>
        </a:lt2>
        <a:accent1>
          <a:srgbClr val="859868"/>
        </a:accent1>
        <a:accent2>
          <a:srgbClr val="5F5F5F"/>
        </a:accent2>
        <a:accent3>
          <a:srgbClr val="AAAAAA"/>
        </a:accent3>
        <a:accent4>
          <a:srgbClr val="DADADA"/>
        </a:accent4>
        <a:accent5>
          <a:srgbClr val="C2CAB9"/>
        </a:accent5>
        <a:accent6>
          <a:srgbClr val="555555"/>
        </a:accent6>
        <a:hlink>
          <a:srgbClr val="5F5F5F"/>
        </a:hlink>
        <a:folHlink>
          <a:srgbClr val="BA1212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Network 2">
        <a:dk1>
          <a:srgbClr val="3C0000"/>
        </a:dk1>
        <a:lt1>
          <a:srgbClr val="FFFFFF"/>
        </a:lt1>
        <a:dk2>
          <a:srgbClr val="4D0B0B"/>
        </a:dk2>
        <a:lt2>
          <a:srgbClr val="FFFFFF"/>
        </a:lt2>
        <a:accent1>
          <a:srgbClr val="666633"/>
        </a:accent1>
        <a:accent2>
          <a:srgbClr val="CC3300"/>
        </a:accent2>
        <a:accent3>
          <a:srgbClr val="B2AAAA"/>
        </a:accent3>
        <a:accent4>
          <a:srgbClr val="DADADA"/>
        </a:accent4>
        <a:accent5>
          <a:srgbClr val="B8B8AD"/>
        </a:accent5>
        <a:accent6>
          <a:srgbClr val="B92D00"/>
        </a:accent6>
        <a:hlink>
          <a:srgbClr val="CC9900"/>
        </a:hlink>
        <a:folHlink>
          <a:srgbClr val="CCCC33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Network 3">
        <a:dk1>
          <a:srgbClr val="666699"/>
        </a:dk1>
        <a:lt1>
          <a:srgbClr val="FFFFFF"/>
        </a:lt1>
        <a:dk2>
          <a:srgbClr val="15192B"/>
        </a:dk2>
        <a:lt2>
          <a:srgbClr val="CCCCFF"/>
        </a:lt2>
        <a:accent1>
          <a:srgbClr val="4F893D"/>
        </a:accent1>
        <a:accent2>
          <a:srgbClr val="666699"/>
        </a:accent2>
        <a:accent3>
          <a:srgbClr val="AAABAC"/>
        </a:accent3>
        <a:accent4>
          <a:srgbClr val="DADADA"/>
        </a:accent4>
        <a:accent5>
          <a:srgbClr val="B2C4AF"/>
        </a:accent5>
        <a:accent6>
          <a:srgbClr val="5C5C8A"/>
        </a:accent6>
        <a:hlink>
          <a:srgbClr val="CC9900"/>
        </a:hlink>
        <a:folHlink>
          <a:srgbClr val="4837C7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Network 4">
        <a:dk1>
          <a:srgbClr val="666699"/>
        </a:dk1>
        <a:lt1>
          <a:srgbClr val="FFFFFF"/>
        </a:lt1>
        <a:dk2>
          <a:srgbClr val="86001A"/>
        </a:dk2>
        <a:lt2>
          <a:srgbClr val="CCCC66"/>
        </a:lt2>
        <a:accent1>
          <a:srgbClr val="FF3300"/>
        </a:accent1>
        <a:accent2>
          <a:srgbClr val="FF6600"/>
        </a:accent2>
        <a:accent3>
          <a:srgbClr val="C3AAAB"/>
        </a:accent3>
        <a:accent4>
          <a:srgbClr val="DADADA"/>
        </a:accent4>
        <a:accent5>
          <a:srgbClr val="FFADAA"/>
        </a:accent5>
        <a:accent6>
          <a:srgbClr val="E75C00"/>
        </a:accent6>
        <a:hlink>
          <a:srgbClr val="CC9900"/>
        </a:hlink>
        <a:folHlink>
          <a:srgbClr val="FF00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Network 5">
        <a:dk1>
          <a:srgbClr val="666699"/>
        </a:dk1>
        <a:lt1>
          <a:srgbClr val="FFFFFF"/>
        </a:lt1>
        <a:dk2>
          <a:srgbClr val="000054"/>
        </a:dk2>
        <a:lt2>
          <a:srgbClr val="FFFFFF"/>
        </a:lt2>
        <a:accent1>
          <a:srgbClr val="3333FF"/>
        </a:accent1>
        <a:accent2>
          <a:srgbClr val="006699"/>
        </a:accent2>
        <a:accent3>
          <a:srgbClr val="AAAAB3"/>
        </a:accent3>
        <a:accent4>
          <a:srgbClr val="DADADA"/>
        </a:accent4>
        <a:accent5>
          <a:srgbClr val="ADADFF"/>
        </a:accent5>
        <a:accent6>
          <a:srgbClr val="005C8A"/>
        </a:accent6>
        <a:hlink>
          <a:srgbClr val="669900"/>
        </a:hlink>
        <a:folHlink>
          <a:srgbClr val="0000FF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Network 6">
        <a:dk1>
          <a:srgbClr val="808080"/>
        </a:dk1>
        <a:lt1>
          <a:srgbClr val="FFFFFF"/>
        </a:lt1>
        <a:dk2>
          <a:srgbClr val="30054B"/>
        </a:dk2>
        <a:lt2>
          <a:srgbClr val="FFFFFF"/>
        </a:lt2>
        <a:accent1>
          <a:srgbClr val="797B9B"/>
        </a:accent1>
        <a:accent2>
          <a:srgbClr val="6B4FB1"/>
        </a:accent2>
        <a:accent3>
          <a:srgbClr val="ADAAB1"/>
        </a:accent3>
        <a:accent4>
          <a:srgbClr val="DADADA"/>
        </a:accent4>
        <a:accent5>
          <a:srgbClr val="BEBFCB"/>
        </a:accent5>
        <a:accent6>
          <a:srgbClr val="6047A0"/>
        </a:accent6>
        <a:hlink>
          <a:srgbClr val="7AACCE"/>
        </a:hlink>
        <a:folHlink>
          <a:srgbClr val="D8D8EC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Network 7">
        <a:dk1>
          <a:srgbClr val="808080"/>
        </a:dk1>
        <a:lt1>
          <a:srgbClr val="FFFFCC"/>
        </a:lt1>
        <a:dk2>
          <a:srgbClr val="29527B"/>
        </a:dk2>
        <a:lt2>
          <a:srgbClr val="FFFFFF"/>
        </a:lt2>
        <a:accent1>
          <a:srgbClr val="CCCC00"/>
        </a:accent1>
        <a:accent2>
          <a:srgbClr val="669999"/>
        </a:accent2>
        <a:accent3>
          <a:srgbClr val="ACB3BF"/>
        </a:accent3>
        <a:accent4>
          <a:srgbClr val="DADAAE"/>
        </a:accent4>
        <a:accent5>
          <a:srgbClr val="E2E2AA"/>
        </a:accent5>
        <a:accent6>
          <a:srgbClr val="5C8A8A"/>
        </a:accent6>
        <a:hlink>
          <a:srgbClr val="D8D8EC"/>
        </a:hlink>
        <a:folHlink>
          <a:srgbClr val="B2B2B2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Network 8">
        <a:dk1>
          <a:srgbClr val="666699"/>
        </a:dk1>
        <a:lt1>
          <a:srgbClr val="FFFFFF"/>
        </a:lt1>
        <a:dk2>
          <a:srgbClr val="476949"/>
        </a:dk2>
        <a:lt2>
          <a:srgbClr val="FFFFFF"/>
        </a:lt2>
        <a:accent1>
          <a:srgbClr val="CC6600"/>
        </a:accent1>
        <a:accent2>
          <a:srgbClr val="CC9900"/>
        </a:accent2>
        <a:accent3>
          <a:srgbClr val="B1B9B1"/>
        </a:accent3>
        <a:accent4>
          <a:srgbClr val="DADADA"/>
        </a:accent4>
        <a:accent5>
          <a:srgbClr val="E2B8AA"/>
        </a:accent5>
        <a:accent6>
          <a:srgbClr val="B98A00"/>
        </a:accent6>
        <a:hlink>
          <a:srgbClr val="669900"/>
        </a:hlink>
        <a:folHlink>
          <a:srgbClr val="A452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Network 9">
        <a:dk1>
          <a:srgbClr val="000000"/>
        </a:dk1>
        <a:lt1>
          <a:srgbClr val="FFFFFF"/>
        </a:lt1>
        <a:dk2>
          <a:srgbClr val="7C1302"/>
        </a:dk2>
        <a:lt2>
          <a:srgbClr val="CC9900"/>
        </a:lt2>
        <a:accent1>
          <a:srgbClr val="CC9900"/>
        </a:accent1>
        <a:accent2>
          <a:srgbClr val="CC3300"/>
        </a:accent2>
        <a:accent3>
          <a:srgbClr val="FFFFFF"/>
        </a:accent3>
        <a:accent4>
          <a:srgbClr val="000000"/>
        </a:accent4>
        <a:accent5>
          <a:srgbClr val="E2CAAA"/>
        </a:accent5>
        <a:accent6>
          <a:srgbClr val="B92D00"/>
        </a:accent6>
        <a:hlink>
          <a:srgbClr val="808080"/>
        </a:hlink>
        <a:folHlink>
          <a:srgbClr val="CC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Network 10">
        <a:dk1>
          <a:srgbClr val="000000"/>
        </a:dk1>
        <a:lt1>
          <a:srgbClr val="FFFFFF"/>
        </a:lt1>
        <a:dk2>
          <a:srgbClr val="330066"/>
        </a:dk2>
        <a:lt2>
          <a:srgbClr val="808080"/>
        </a:lt2>
        <a:accent1>
          <a:srgbClr val="CCCC00"/>
        </a:accent1>
        <a:accent2>
          <a:srgbClr val="669999"/>
        </a:accent2>
        <a:accent3>
          <a:srgbClr val="FFFFFF"/>
        </a:accent3>
        <a:accent4>
          <a:srgbClr val="000000"/>
        </a:accent4>
        <a:accent5>
          <a:srgbClr val="E2E2AA"/>
        </a:accent5>
        <a:accent6>
          <a:srgbClr val="5C8A8A"/>
        </a:accent6>
        <a:hlink>
          <a:srgbClr val="7E9CE8"/>
        </a:hlink>
        <a:folHlink>
          <a:srgbClr val="D8D8EC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4.xml><?xml version="1.0" encoding="utf-8"?>
<a:theme xmlns:a="http://schemas.openxmlformats.org/drawingml/2006/main" name="Certificate">
  <a:themeElements>
    <a:clrScheme name="Certificate 2">
      <a:dk1>
        <a:srgbClr val="000000"/>
      </a:dk1>
      <a:lt1>
        <a:srgbClr val="FFFFFF"/>
      </a:lt1>
      <a:dk2>
        <a:srgbClr val="000000"/>
      </a:dk2>
      <a:lt2>
        <a:srgbClr val="969696"/>
      </a:lt2>
      <a:accent1>
        <a:srgbClr val="FF33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FFADCA"/>
      </a:accent5>
      <a:accent6>
        <a:srgbClr val="2D2DB9"/>
      </a:accent6>
      <a:hlink>
        <a:srgbClr val="FFCC00"/>
      </a:hlink>
      <a:folHlink>
        <a:srgbClr val="B2B2B2"/>
      </a:folHlink>
    </a:clrScheme>
    <a:fontScheme name="Certificate">
      <a:majorFont>
        <a:latin typeface="Arial Narrow"/>
        <a:ea typeface=""/>
        <a:cs typeface=""/>
      </a:majorFont>
      <a:minorFont>
        <a:latin typeface="Monotype Corsiva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miter lim="800000"/>
          <a:headEnd type="none" w="med" len="med"/>
          <a:tailEnd type="none" w="med" len="med"/>
        </a:ln>
      </a:spPr>
      <a:bodyPr vert="horz" wrap="none" lIns="91440" tIns="45720" rIns="91440" bIns="45720" numCol="1" anchor="t" anchorCtr="0" compatLnSpc="1"/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defRPr kumimoji="0" lang="en-US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VNI-Times" pitchFamily="2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miter lim="800000"/>
          <a:headEnd type="none" w="med" len="med"/>
          <a:tailEnd type="none" w="med" len="med"/>
        </a:ln>
      </a:spPr>
      <a:bodyPr vert="horz" wrap="none" lIns="91440" tIns="45720" rIns="91440" bIns="45720" numCol="1" anchor="t" anchorCtr="0" compatLnSpc="1"/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defRPr kumimoji="0" lang="en-US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VNI-Times" pitchFamily="2" charset="0"/>
          </a:defRPr>
        </a:defPPr>
      </a:lstStyle>
    </a:lnDef>
  </a:objectDefaults>
  <a:extraClrSchemeLst>
    <a:extraClrScheme>
      <a:clrScheme name="Certificate 1">
        <a:dk1>
          <a:srgbClr val="000000"/>
        </a:dk1>
        <a:lt1>
          <a:srgbClr val="FFFFCC"/>
        </a:lt1>
        <a:dk2>
          <a:srgbClr val="333300"/>
        </a:dk2>
        <a:lt2>
          <a:srgbClr val="808000"/>
        </a:lt2>
        <a:accent1>
          <a:srgbClr val="339933"/>
        </a:accent1>
        <a:accent2>
          <a:srgbClr val="A50021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95001D"/>
        </a:accent6>
        <a:hlink>
          <a:srgbClr val="CC9900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Certificate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F33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FFADCA"/>
        </a:accent5>
        <a:accent6>
          <a:srgbClr val="2D2DB9"/>
        </a:accent6>
        <a:hlink>
          <a:srgbClr val="FFCC00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Certificate 3">
        <a:dk1>
          <a:srgbClr val="000000"/>
        </a:dk1>
        <a:lt1>
          <a:srgbClr val="FFFFFF"/>
        </a:lt1>
        <a:dk2>
          <a:srgbClr val="000000"/>
        </a:dk2>
        <a:lt2>
          <a:srgbClr val="B2B2B2"/>
        </a:lt2>
        <a:accent1>
          <a:srgbClr val="CBCBCB"/>
        </a:accent1>
        <a:accent2>
          <a:srgbClr val="868686"/>
        </a:accent2>
        <a:accent3>
          <a:srgbClr val="FFFFFF"/>
        </a:accent3>
        <a:accent4>
          <a:srgbClr val="000000"/>
        </a:accent4>
        <a:accent5>
          <a:srgbClr val="E2E2E2"/>
        </a:accent5>
        <a:accent6>
          <a:srgbClr val="797979"/>
        </a:accent6>
        <a:hlink>
          <a:srgbClr val="DDDDDD"/>
        </a:hlink>
        <a:folHlink>
          <a:srgbClr val="CBCBCB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5.xml><?xml version="1.0" encoding="utf-8"?>
<a:theme xmlns:a="http://schemas.openxmlformats.org/drawingml/2006/main" name="Notebook">
  <a:themeElements>
    <a:clrScheme name="Notebook 1">
      <a:dk1>
        <a:srgbClr val="000000"/>
      </a:dk1>
      <a:lt1>
        <a:srgbClr val="FEFDE3"/>
      </a:lt1>
      <a:dk2>
        <a:srgbClr val="221304"/>
      </a:dk2>
      <a:lt2>
        <a:srgbClr val="CBBD83"/>
      </a:lt2>
      <a:accent1>
        <a:srgbClr val="A1BD69"/>
      </a:accent1>
      <a:accent2>
        <a:srgbClr val="3694B6"/>
      </a:accent2>
      <a:accent3>
        <a:srgbClr val="FEFEEF"/>
      </a:accent3>
      <a:accent4>
        <a:srgbClr val="000000"/>
      </a:accent4>
      <a:accent5>
        <a:srgbClr val="CDDBB9"/>
      </a:accent5>
      <a:accent6>
        <a:srgbClr val="3086A5"/>
      </a:accent6>
      <a:hlink>
        <a:srgbClr val="660066"/>
      </a:hlink>
      <a:folHlink>
        <a:srgbClr val="666699"/>
      </a:folHlink>
    </a:clrScheme>
    <a:fontScheme name="Notebook">
      <a:majorFont>
        <a:latin typeface="Times New Roman"/>
        <a:ea typeface=""/>
        <a:cs typeface=""/>
      </a:majorFont>
      <a:minorFont>
        <a:latin typeface="Times New Roman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miter lim="800000"/>
          <a:headEnd type="none" w="med" len="med"/>
          <a:tailEnd type="none" w="med" len="med"/>
        </a:ln>
      </a:spPr>
      <a:bodyPr vert="horz" wrap="none" lIns="91440" tIns="45720" rIns="91440" bIns="45720" numCol="1" anchor="t" anchorCtr="0" compatLnSpc="1"/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defRPr kumimoji="0" lang="en-US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VNI-Times" pitchFamily="2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miter lim="800000"/>
          <a:headEnd type="none" w="med" len="med"/>
          <a:tailEnd type="none" w="med" len="med"/>
        </a:ln>
      </a:spPr>
      <a:bodyPr vert="horz" wrap="none" lIns="91440" tIns="45720" rIns="91440" bIns="45720" numCol="1" anchor="t" anchorCtr="0" compatLnSpc="1"/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defRPr kumimoji="0" lang="en-US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VNI-Times" pitchFamily="2" charset="0"/>
          </a:defRPr>
        </a:defPPr>
      </a:lstStyle>
    </a:lnDef>
  </a:objectDefaults>
  <a:extraClrSchemeLst>
    <a:extraClrScheme>
      <a:clrScheme name="Notebook 1">
        <a:dk1>
          <a:srgbClr val="000000"/>
        </a:dk1>
        <a:lt1>
          <a:srgbClr val="FEFDE3"/>
        </a:lt1>
        <a:dk2>
          <a:srgbClr val="221304"/>
        </a:dk2>
        <a:lt2>
          <a:srgbClr val="CBBD83"/>
        </a:lt2>
        <a:accent1>
          <a:srgbClr val="A1BD69"/>
        </a:accent1>
        <a:accent2>
          <a:srgbClr val="3694B6"/>
        </a:accent2>
        <a:accent3>
          <a:srgbClr val="FEFEEF"/>
        </a:accent3>
        <a:accent4>
          <a:srgbClr val="000000"/>
        </a:accent4>
        <a:accent5>
          <a:srgbClr val="CDDBB9"/>
        </a:accent5>
        <a:accent6>
          <a:srgbClr val="3086A5"/>
        </a:accent6>
        <a:hlink>
          <a:srgbClr val="660066"/>
        </a:hlink>
        <a:folHlink>
          <a:srgbClr val="666699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Notebook 2">
        <a:dk1>
          <a:srgbClr val="000000"/>
        </a:dk1>
        <a:lt1>
          <a:srgbClr val="FFFFFF"/>
        </a:lt1>
        <a:dk2>
          <a:srgbClr val="221304"/>
        </a:dk2>
        <a:lt2>
          <a:srgbClr val="CBBD83"/>
        </a:lt2>
        <a:accent1>
          <a:srgbClr val="A1BD69"/>
        </a:accent1>
        <a:accent2>
          <a:srgbClr val="3694B6"/>
        </a:accent2>
        <a:accent3>
          <a:srgbClr val="FFFFFF"/>
        </a:accent3>
        <a:accent4>
          <a:srgbClr val="000000"/>
        </a:accent4>
        <a:accent5>
          <a:srgbClr val="CDDBB9"/>
        </a:accent5>
        <a:accent6>
          <a:srgbClr val="3086A5"/>
        </a:accent6>
        <a:hlink>
          <a:srgbClr val="660066"/>
        </a:hlink>
        <a:folHlink>
          <a:srgbClr val="666699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Notebook 3">
        <a:dk1>
          <a:srgbClr val="000000"/>
        </a:dk1>
        <a:lt1>
          <a:srgbClr val="FFFFFF"/>
        </a:lt1>
        <a:dk2>
          <a:srgbClr val="000000"/>
        </a:dk2>
        <a:lt2>
          <a:srgbClr val="DDDDDD"/>
        </a:lt2>
        <a:accent1>
          <a:srgbClr val="CBCBCB"/>
        </a:accent1>
        <a:accent2>
          <a:srgbClr val="868686"/>
        </a:accent2>
        <a:accent3>
          <a:srgbClr val="FFFFFF"/>
        </a:accent3>
        <a:accent4>
          <a:srgbClr val="000000"/>
        </a:accent4>
        <a:accent5>
          <a:srgbClr val="E2E2E2"/>
        </a:accent5>
        <a:accent6>
          <a:srgbClr val="797979"/>
        </a:accent6>
        <a:hlink>
          <a:srgbClr val="4D4D4D"/>
        </a:hlink>
        <a:folHlink>
          <a:srgbClr val="777777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6.xml><?xml version="1.0" encoding="utf-8"?>
<a:theme xmlns:a="http://schemas.openxmlformats.org/drawingml/2006/main" name="2_Globe">
  <a:themeElements>
    <a:clrScheme name="Globe 3">
      <a:dk1>
        <a:srgbClr val="003B76"/>
      </a:dk1>
      <a:lt1>
        <a:srgbClr val="FFFFFF"/>
      </a:lt1>
      <a:dk2>
        <a:srgbClr val="0066CC"/>
      </a:dk2>
      <a:lt2>
        <a:srgbClr val="CCECFF"/>
      </a:lt2>
      <a:accent1>
        <a:srgbClr val="33CCCC"/>
      </a:accent1>
      <a:accent2>
        <a:srgbClr val="66CCFF"/>
      </a:accent2>
      <a:accent3>
        <a:srgbClr val="AAB8E2"/>
      </a:accent3>
      <a:accent4>
        <a:srgbClr val="DADADA"/>
      </a:accent4>
      <a:accent5>
        <a:srgbClr val="ADE2E2"/>
      </a:accent5>
      <a:accent6>
        <a:srgbClr val="5CB9E7"/>
      </a:accent6>
      <a:hlink>
        <a:srgbClr val="FFFFCC"/>
      </a:hlink>
      <a:folHlink>
        <a:srgbClr val="FFCC66"/>
      </a:folHlink>
    </a:clrScheme>
    <a:fontScheme name="2_Globe">
      <a:majorFont>
        <a:latin typeface=""/>
        <a:ea typeface=""/>
        <a:cs typeface=""/>
      </a:majorFont>
      <a:minorFont>
        <a:latin typeface="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miter lim="800000"/>
          <a:headEnd type="none" w="med" len="med"/>
          <a:tailEnd type="none" w="med" len="med"/>
        </a:ln>
      </a:spPr>
      <a:bodyPr vert="horz" wrap="none" lIns="91440" tIns="45720" rIns="91440" bIns="45720" numCol="1" anchor="t" anchorCtr="0" compatLnSpc="1"/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defRPr kumimoji="0" lang="en-US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VNI-Times" pitchFamily="2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miter lim="800000"/>
          <a:headEnd type="none" w="med" len="med"/>
          <a:tailEnd type="none" w="med" len="med"/>
        </a:ln>
      </a:spPr>
      <a:bodyPr vert="horz" wrap="none" lIns="91440" tIns="45720" rIns="91440" bIns="45720" numCol="1" anchor="t" anchorCtr="0" compatLnSpc="1"/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defRPr kumimoji="0" lang="en-US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VNI-Times" pitchFamily="2" charset="0"/>
          </a:defRPr>
        </a:defPPr>
      </a:lstStyle>
    </a:lnDef>
  </a:objectDefaults>
  <a:extraClrSchemeLst>
    <a:extraClrScheme>
      <a:clrScheme name="Globe 1">
        <a:dk1>
          <a:srgbClr val="622100"/>
        </a:dk1>
        <a:lt1>
          <a:srgbClr val="FFFFFF"/>
        </a:lt1>
        <a:dk2>
          <a:srgbClr val="800000"/>
        </a:dk2>
        <a:lt2>
          <a:srgbClr val="FFFFCC"/>
        </a:lt2>
        <a:accent1>
          <a:srgbClr val="E42B00"/>
        </a:accent1>
        <a:accent2>
          <a:srgbClr val="996600"/>
        </a:accent2>
        <a:accent3>
          <a:srgbClr val="C0AAAA"/>
        </a:accent3>
        <a:accent4>
          <a:srgbClr val="DADADA"/>
        </a:accent4>
        <a:accent5>
          <a:srgbClr val="EFACAA"/>
        </a:accent5>
        <a:accent6>
          <a:srgbClr val="8A5C00"/>
        </a:accent6>
        <a:hlink>
          <a:srgbClr val="FADF6C"/>
        </a:hlink>
        <a:folHlink>
          <a:srgbClr val="FF99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Globe 2">
        <a:dk1>
          <a:srgbClr val="5F4545"/>
        </a:dk1>
        <a:lt1>
          <a:srgbClr val="FFFFFF"/>
        </a:lt1>
        <a:dk2>
          <a:srgbClr val="8F6969"/>
        </a:dk2>
        <a:lt2>
          <a:srgbClr val="FFFFCC"/>
        </a:lt2>
        <a:accent1>
          <a:srgbClr val="CC6600"/>
        </a:accent1>
        <a:accent2>
          <a:srgbClr val="924C0C"/>
        </a:accent2>
        <a:accent3>
          <a:srgbClr val="C6B9B9"/>
        </a:accent3>
        <a:accent4>
          <a:srgbClr val="DADADA"/>
        </a:accent4>
        <a:accent5>
          <a:srgbClr val="E2B8AA"/>
        </a:accent5>
        <a:accent6>
          <a:srgbClr val="84440A"/>
        </a:accent6>
        <a:hlink>
          <a:srgbClr val="CFD375"/>
        </a:hlink>
        <a:folHlink>
          <a:srgbClr val="98BB9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Globe 3">
        <a:dk1>
          <a:srgbClr val="003B76"/>
        </a:dk1>
        <a:lt1>
          <a:srgbClr val="FFFFFF"/>
        </a:lt1>
        <a:dk2>
          <a:srgbClr val="0066CC"/>
        </a:dk2>
        <a:lt2>
          <a:srgbClr val="CCECFF"/>
        </a:lt2>
        <a:accent1>
          <a:srgbClr val="33CCCC"/>
        </a:accent1>
        <a:accent2>
          <a:srgbClr val="66CCFF"/>
        </a:accent2>
        <a:accent3>
          <a:srgbClr val="AAB8E2"/>
        </a:accent3>
        <a:accent4>
          <a:srgbClr val="DADADA"/>
        </a:accent4>
        <a:accent5>
          <a:srgbClr val="ADE2E2"/>
        </a:accent5>
        <a:accent6>
          <a:srgbClr val="5CB9E7"/>
        </a:accent6>
        <a:hlink>
          <a:srgbClr val="FFFFCC"/>
        </a:hlink>
        <a:folHlink>
          <a:srgbClr val="FFCC6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Globe 4">
        <a:dk1>
          <a:srgbClr val="005856"/>
        </a:dk1>
        <a:lt1>
          <a:srgbClr val="FFFFFF"/>
        </a:lt1>
        <a:dk2>
          <a:srgbClr val="008080"/>
        </a:dk2>
        <a:lt2>
          <a:srgbClr val="FFFFCC"/>
        </a:lt2>
        <a:accent1>
          <a:srgbClr val="0099CC"/>
        </a:accent1>
        <a:accent2>
          <a:srgbClr val="00CCFF"/>
        </a:accent2>
        <a:accent3>
          <a:srgbClr val="AAC0C0"/>
        </a:accent3>
        <a:accent4>
          <a:srgbClr val="DADADA"/>
        </a:accent4>
        <a:accent5>
          <a:srgbClr val="AACAE2"/>
        </a:accent5>
        <a:accent6>
          <a:srgbClr val="00B9E7"/>
        </a:accent6>
        <a:hlink>
          <a:srgbClr val="1ACE9F"/>
        </a:hlink>
        <a:folHlink>
          <a:srgbClr val="948CCE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Globe 5">
        <a:dk1>
          <a:srgbClr val="3C5436"/>
        </a:dk1>
        <a:lt1>
          <a:srgbClr val="FFFFFF"/>
        </a:lt1>
        <a:dk2>
          <a:srgbClr val="5F8656"/>
        </a:dk2>
        <a:lt2>
          <a:srgbClr val="D6D8C0"/>
        </a:lt2>
        <a:accent1>
          <a:srgbClr val="61733D"/>
        </a:accent1>
        <a:accent2>
          <a:srgbClr val="324A39"/>
        </a:accent2>
        <a:accent3>
          <a:srgbClr val="B6C3B4"/>
        </a:accent3>
        <a:accent4>
          <a:srgbClr val="DADADA"/>
        </a:accent4>
        <a:accent5>
          <a:srgbClr val="B7BCAF"/>
        </a:accent5>
        <a:accent6>
          <a:srgbClr val="2C4233"/>
        </a:accent6>
        <a:hlink>
          <a:srgbClr val="73D588"/>
        </a:hlink>
        <a:folHlink>
          <a:srgbClr val="6F99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Globe 6">
        <a:dk1>
          <a:srgbClr val="5B7B65"/>
        </a:dk1>
        <a:lt1>
          <a:srgbClr val="FFFFFF"/>
        </a:lt1>
        <a:dk2>
          <a:srgbClr val="9ABE9D"/>
        </a:dk2>
        <a:lt2>
          <a:srgbClr val="336600"/>
        </a:lt2>
        <a:accent1>
          <a:srgbClr val="00CC66"/>
        </a:accent1>
        <a:accent2>
          <a:srgbClr val="4E7050"/>
        </a:accent2>
        <a:accent3>
          <a:srgbClr val="CADBCC"/>
        </a:accent3>
        <a:accent4>
          <a:srgbClr val="DADADA"/>
        </a:accent4>
        <a:accent5>
          <a:srgbClr val="AAE2B8"/>
        </a:accent5>
        <a:accent6>
          <a:srgbClr val="466548"/>
        </a:accent6>
        <a:hlink>
          <a:srgbClr val="FFFFCC"/>
        </a:hlink>
        <a:folHlink>
          <a:srgbClr val="9CE8A3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Globe 7">
        <a:dk1>
          <a:srgbClr val="4C4E44"/>
        </a:dk1>
        <a:lt1>
          <a:srgbClr val="FFFFFF"/>
        </a:lt1>
        <a:dk2>
          <a:srgbClr val="686B5D"/>
        </a:dk2>
        <a:lt2>
          <a:srgbClr val="D6D5C6"/>
        </a:lt2>
        <a:accent1>
          <a:srgbClr val="898D79"/>
        </a:accent1>
        <a:accent2>
          <a:srgbClr val="4D4F45"/>
        </a:accent2>
        <a:accent3>
          <a:srgbClr val="B9BAB6"/>
        </a:accent3>
        <a:accent4>
          <a:srgbClr val="DADADA"/>
        </a:accent4>
        <a:accent5>
          <a:srgbClr val="C4C5BE"/>
        </a:accent5>
        <a:accent6>
          <a:srgbClr val="45473E"/>
        </a:accent6>
        <a:hlink>
          <a:srgbClr val="58BE67"/>
        </a:hlink>
        <a:folHlink>
          <a:srgbClr val="C0C64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Globe 8">
        <a:dk1>
          <a:srgbClr val="000000"/>
        </a:dk1>
        <a:lt1>
          <a:srgbClr val="FFFFDD"/>
        </a:lt1>
        <a:dk2>
          <a:srgbClr val="000000"/>
        </a:dk2>
        <a:lt2>
          <a:srgbClr val="98977A"/>
        </a:lt2>
        <a:accent1>
          <a:srgbClr val="BDCDA7"/>
        </a:accent1>
        <a:accent2>
          <a:srgbClr val="A0D060"/>
        </a:accent2>
        <a:accent3>
          <a:srgbClr val="FFFFEB"/>
        </a:accent3>
        <a:accent4>
          <a:srgbClr val="000000"/>
        </a:accent4>
        <a:accent5>
          <a:srgbClr val="DBE3D0"/>
        </a:accent5>
        <a:accent6>
          <a:srgbClr val="91BC56"/>
        </a:accent6>
        <a:hlink>
          <a:srgbClr val="FADD4E"/>
        </a:hlink>
        <a:folHlink>
          <a:srgbClr val="CC9900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7.xml><?xml version="1.0" encoding="utf-8"?>
<a:theme xmlns:a="http://schemas.openxmlformats.org/drawingml/2006/main" name="2_Mountain Top">
  <a:themeElements>
    <a:clrScheme name="Mountain Top 5">
      <a:dk1>
        <a:srgbClr val="463416"/>
      </a:dk1>
      <a:lt1>
        <a:srgbClr val="FFFFFF"/>
      </a:lt1>
      <a:dk2>
        <a:srgbClr val="003399"/>
      </a:dk2>
      <a:lt2>
        <a:srgbClr val="E3E3FF"/>
      </a:lt2>
      <a:accent1>
        <a:srgbClr val="3399FF"/>
      </a:accent1>
      <a:accent2>
        <a:srgbClr val="33CCCC"/>
      </a:accent2>
      <a:accent3>
        <a:srgbClr val="AAADCA"/>
      </a:accent3>
      <a:accent4>
        <a:srgbClr val="DADADA"/>
      </a:accent4>
      <a:accent5>
        <a:srgbClr val="ADCAFF"/>
      </a:accent5>
      <a:accent6>
        <a:srgbClr val="2DB9B9"/>
      </a:accent6>
      <a:hlink>
        <a:srgbClr val="00FFCC"/>
      </a:hlink>
      <a:folHlink>
        <a:srgbClr val="808000"/>
      </a:folHlink>
    </a:clrScheme>
    <a:fontScheme name="2_Mountain Top">
      <a:majorFont>
        <a:latin typeface=""/>
        <a:ea typeface=""/>
        <a:cs typeface=""/>
      </a:majorFont>
      <a:minorFont>
        <a:latin typeface="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miter lim="800000"/>
          <a:headEnd type="none" w="med" len="med"/>
          <a:tailEnd type="none" w="med" len="med"/>
        </a:ln>
      </a:spPr>
      <a:bodyPr vert="horz" wrap="none" lIns="91440" tIns="45720" rIns="91440" bIns="45720" numCol="1" anchor="t" anchorCtr="0" compatLnSpc="1"/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defRPr kumimoji="0" lang="en-US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VNI-Times" pitchFamily="2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miter lim="800000"/>
          <a:headEnd type="none" w="med" len="med"/>
          <a:tailEnd type="none" w="med" len="med"/>
        </a:ln>
      </a:spPr>
      <a:bodyPr vert="horz" wrap="none" lIns="91440" tIns="45720" rIns="91440" bIns="45720" numCol="1" anchor="t" anchorCtr="0" compatLnSpc="1"/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defRPr kumimoji="0" lang="en-US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VNI-Times" pitchFamily="2" charset="0"/>
          </a:defRPr>
        </a:defPPr>
      </a:lstStyle>
    </a:lnDef>
  </a:objectDefaults>
  <a:extraClrSchemeLst>
    <a:extraClrScheme>
      <a:clrScheme name="Mountain Top 1">
        <a:dk1>
          <a:srgbClr val="4C3A1C"/>
        </a:dk1>
        <a:lt1>
          <a:srgbClr val="FFFFFF"/>
        </a:lt1>
        <a:dk2>
          <a:srgbClr val="993300"/>
        </a:dk2>
        <a:lt2>
          <a:srgbClr val="CCAA00"/>
        </a:lt2>
        <a:accent1>
          <a:srgbClr val="FF3300"/>
        </a:accent1>
        <a:accent2>
          <a:srgbClr val="9E6600"/>
        </a:accent2>
        <a:accent3>
          <a:srgbClr val="CAADAA"/>
        </a:accent3>
        <a:accent4>
          <a:srgbClr val="DADADA"/>
        </a:accent4>
        <a:accent5>
          <a:srgbClr val="FFADAA"/>
        </a:accent5>
        <a:accent6>
          <a:srgbClr val="8F5C00"/>
        </a:accent6>
        <a:hlink>
          <a:srgbClr val="FFCC00"/>
        </a:hlink>
        <a:folHlink>
          <a:srgbClr val="F7DC97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Mountain Top 2">
        <a:dk1>
          <a:srgbClr val="3D0058"/>
        </a:dk1>
        <a:lt1>
          <a:srgbClr val="FFFFFF"/>
        </a:lt1>
        <a:dk2>
          <a:srgbClr val="9188B0"/>
        </a:dk2>
        <a:lt2>
          <a:srgbClr val="DDE0DC"/>
        </a:lt2>
        <a:accent1>
          <a:srgbClr val="FFCC00"/>
        </a:accent1>
        <a:accent2>
          <a:srgbClr val="4C3D78"/>
        </a:accent2>
        <a:accent3>
          <a:srgbClr val="C7C3D4"/>
        </a:accent3>
        <a:accent4>
          <a:srgbClr val="DADADA"/>
        </a:accent4>
        <a:accent5>
          <a:srgbClr val="FFE2AA"/>
        </a:accent5>
        <a:accent6>
          <a:srgbClr val="44366C"/>
        </a:accent6>
        <a:hlink>
          <a:srgbClr val="743D78"/>
        </a:hlink>
        <a:folHlink>
          <a:srgbClr val="CC99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Mountain Top 3">
        <a:dk1>
          <a:srgbClr val="10104C"/>
        </a:dk1>
        <a:lt1>
          <a:srgbClr val="FFFFFF"/>
        </a:lt1>
        <a:dk2>
          <a:srgbClr val="003366"/>
        </a:dk2>
        <a:lt2>
          <a:srgbClr val="C6CCD4"/>
        </a:lt2>
        <a:accent1>
          <a:srgbClr val="33CCFF"/>
        </a:accent1>
        <a:accent2>
          <a:srgbClr val="5B5B8D"/>
        </a:accent2>
        <a:accent3>
          <a:srgbClr val="AAADB8"/>
        </a:accent3>
        <a:accent4>
          <a:srgbClr val="DADADA"/>
        </a:accent4>
        <a:accent5>
          <a:srgbClr val="ADE2FF"/>
        </a:accent5>
        <a:accent6>
          <a:srgbClr val="52527F"/>
        </a:accent6>
        <a:hlink>
          <a:srgbClr val="4529AB"/>
        </a:hlink>
        <a:folHlink>
          <a:srgbClr val="00CC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Mountain Top 4">
        <a:dk1>
          <a:srgbClr val="B0C8CA"/>
        </a:dk1>
        <a:lt1>
          <a:srgbClr val="FFFFFF"/>
        </a:lt1>
        <a:dk2>
          <a:srgbClr val="000099"/>
        </a:dk2>
        <a:lt2>
          <a:srgbClr val="FFFFFF"/>
        </a:lt2>
        <a:accent1>
          <a:srgbClr val="89C4FF"/>
        </a:accent1>
        <a:accent2>
          <a:srgbClr val="00008C"/>
        </a:accent2>
        <a:accent3>
          <a:srgbClr val="AAAACA"/>
        </a:accent3>
        <a:accent4>
          <a:srgbClr val="DADADA"/>
        </a:accent4>
        <a:accent5>
          <a:srgbClr val="C4DEFF"/>
        </a:accent5>
        <a:accent6>
          <a:srgbClr val="00007E"/>
        </a:accent6>
        <a:hlink>
          <a:srgbClr val="6666FF"/>
        </a:hlink>
        <a:folHlink>
          <a:srgbClr val="C0C0C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Mountain Top 5">
        <a:dk1>
          <a:srgbClr val="463416"/>
        </a:dk1>
        <a:lt1>
          <a:srgbClr val="FFFFFF"/>
        </a:lt1>
        <a:dk2>
          <a:srgbClr val="003399"/>
        </a:dk2>
        <a:lt2>
          <a:srgbClr val="E3E3FF"/>
        </a:lt2>
        <a:accent1>
          <a:srgbClr val="3399FF"/>
        </a:accent1>
        <a:accent2>
          <a:srgbClr val="33CCCC"/>
        </a:accent2>
        <a:accent3>
          <a:srgbClr val="AAADCA"/>
        </a:accent3>
        <a:accent4>
          <a:srgbClr val="DADADA"/>
        </a:accent4>
        <a:accent5>
          <a:srgbClr val="ADCAFF"/>
        </a:accent5>
        <a:accent6>
          <a:srgbClr val="2DB9B9"/>
        </a:accent6>
        <a:hlink>
          <a:srgbClr val="00FFCC"/>
        </a:hlink>
        <a:folHlink>
          <a:srgbClr val="8080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Mountain Top 6">
        <a:dk1>
          <a:srgbClr val="809296"/>
        </a:dk1>
        <a:lt1>
          <a:srgbClr val="FFFFFF"/>
        </a:lt1>
        <a:dk2>
          <a:srgbClr val="6699FF"/>
        </a:dk2>
        <a:lt2>
          <a:srgbClr val="B3EDFF"/>
        </a:lt2>
        <a:accent1>
          <a:srgbClr val="FF9933"/>
        </a:accent1>
        <a:accent2>
          <a:srgbClr val="FFAA99"/>
        </a:accent2>
        <a:accent3>
          <a:srgbClr val="B8CAFF"/>
        </a:accent3>
        <a:accent4>
          <a:srgbClr val="DADADA"/>
        </a:accent4>
        <a:accent5>
          <a:srgbClr val="FFCAAD"/>
        </a:accent5>
        <a:accent6>
          <a:srgbClr val="E79A8A"/>
        </a:accent6>
        <a:hlink>
          <a:srgbClr val="FFCFAB"/>
        </a:hlink>
        <a:folHlink>
          <a:srgbClr val="CC99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Mountain Top 7">
        <a:dk1>
          <a:srgbClr val="006666"/>
        </a:dk1>
        <a:lt1>
          <a:srgbClr val="FFFFFF"/>
        </a:lt1>
        <a:dk2>
          <a:srgbClr val="85D1E3"/>
        </a:dk2>
        <a:lt2>
          <a:srgbClr val="CCFFFF"/>
        </a:lt2>
        <a:accent1>
          <a:srgbClr val="FFCC00"/>
        </a:accent1>
        <a:accent2>
          <a:srgbClr val="00CC99"/>
        </a:accent2>
        <a:accent3>
          <a:srgbClr val="C2E5EF"/>
        </a:accent3>
        <a:accent4>
          <a:srgbClr val="DADADA"/>
        </a:accent4>
        <a:accent5>
          <a:srgbClr val="FFE2AA"/>
        </a:accent5>
        <a:accent6>
          <a:srgbClr val="00B98A"/>
        </a:accent6>
        <a:hlink>
          <a:srgbClr val="0099FF"/>
        </a:hlink>
        <a:folHlink>
          <a:srgbClr val="6600CC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Mountain Top 8">
        <a:dk1>
          <a:srgbClr val="404B3D"/>
        </a:dk1>
        <a:lt1>
          <a:srgbClr val="FFFFFF"/>
        </a:lt1>
        <a:dk2>
          <a:srgbClr val="A7A491"/>
        </a:dk2>
        <a:lt2>
          <a:srgbClr val="CCD0CA"/>
        </a:lt2>
        <a:accent1>
          <a:srgbClr val="33CCCC"/>
        </a:accent1>
        <a:accent2>
          <a:srgbClr val="004E4C"/>
        </a:accent2>
        <a:accent3>
          <a:srgbClr val="D0CFC7"/>
        </a:accent3>
        <a:accent4>
          <a:srgbClr val="DADADA"/>
        </a:accent4>
        <a:accent5>
          <a:srgbClr val="ADE2E2"/>
        </a:accent5>
        <a:accent6>
          <a:srgbClr val="004644"/>
        </a:accent6>
        <a:hlink>
          <a:srgbClr val="477781"/>
        </a:hlink>
        <a:folHlink>
          <a:srgbClr val="85CC74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Mountain Top 9">
        <a:dk1>
          <a:srgbClr val="000000"/>
        </a:dk1>
        <a:lt1>
          <a:srgbClr val="FFFFFF"/>
        </a:lt1>
        <a:dk2>
          <a:srgbClr val="FFFFAF"/>
        </a:dk2>
        <a:lt2>
          <a:srgbClr val="676597"/>
        </a:lt2>
        <a:accent1>
          <a:srgbClr val="66CCFF"/>
        </a:accent1>
        <a:accent2>
          <a:srgbClr val="CCECFF"/>
        </a:accent2>
        <a:accent3>
          <a:srgbClr val="FFFFFF"/>
        </a:accent3>
        <a:accent4>
          <a:srgbClr val="000000"/>
        </a:accent4>
        <a:accent5>
          <a:srgbClr val="B8E2FF"/>
        </a:accent5>
        <a:accent6>
          <a:srgbClr val="B9D6E7"/>
        </a:accent6>
        <a:hlink>
          <a:srgbClr val="6600CC"/>
        </a:hlink>
        <a:folHlink>
          <a:srgbClr val="008080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8.xml><?xml version="1.0" encoding="utf-8"?>
<a:theme xmlns:a="http://schemas.openxmlformats.org/drawingml/2006/main" name="2_Fireworks">
  <a:themeElements>
    <a:clrScheme name="Fireworks 1">
      <a:dk1>
        <a:srgbClr val="AF273E"/>
      </a:dk1>
      <a:lt1>
        <a:srgbClr val="FFCC00"/>
      </a:lt1>
      <a:dk2>
        <a:srgbClr val="000000"/>
      </a:dk2>
      <a:lt2>
        <a:srgbClr val="FFFFFF"/>
      </a:lt2>
      <a:accent1>
        <a:srgbClr val="FF8B17"/>
      </a:accent1>
      <a:accent2>
        <a:srgbClr val="FFE103"/>
      </a:accent2>
      <a:accent3>
        <a:srgbClr val="AAAAAA"/>
      </a:accent3>
      <a:accent4>
        <a:srgbClr val="DAAE00"/>
      </a:accent4>
      <a:accent5>
        <a:srgbClr val="FFC4AB"/>
      </a:accent5>
      <a:accent6>
        <a:srgbClr val="E7CC02"/>
      </a:accent6>
      <a:hlink>
        <a:srgbClr val="FF3399"/>
      </a:hlink>
      <a:folHlink>
        <a:srgbClr val="FE1F08"/>
      </a:folHlink>
    </a:clrScheme>
    <a:fontScheme name="2_Fireworks">
      <a:majorFont>
        <a:latin typeface=""/>
        <a:ea typeface=""/>
        <a:cs typeface=""/>
      </a:majorFont>
      <a:minorFont>
        <a:latin typeface="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miter lim="800000"/>
          <a:headEnd type="none" w="med" len="med"/>
          <a:tailEnd type="none" w="med" len="med"/>
        </a:ln>
      </a:spPr>
      <a:bodyPr vert="horz" wrap="none" lIns="91440" tIns="45720" rIns="91440" bIns="45720" numCol="1" anchor="t" anchorCtr="0" compatLnSpc="1"/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defRPr kumimoji="0" lang="en-US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VNI-Times" pitchFamily="2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miter lim="800000"/>
          <a:headEnd type="none" w="med" len="med"/>
          <a:tailEnd type="none" w="med" len="med"/>
        </a:ln>
      </a:spPr>
      <a:bodyPr vert="horz" wrap="none" lIns="91440" tIns="45720" rIns="91440" bIns="45720" numCol="1" anchor="t" anchorCtr="0" compatLnSpc="1"/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defRPr kumimoji="0" lang="en-US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VNI-Times" pitchFamily="2" charset="0"/>
          </a:defRPr>
        </a:defPPr>
      </a:lstStyle>
    </a:lnDef>
  </a:objectDefaults>
  <a:extraClrSchemeLst>
    <a:extraClrScheme>
      <a:clrScheme name="Fireworks 1">
        <a:dk1>
          <a:srgbClr val="AF273E"/>
        </a:dk1>
        <a:lt1>
          <a:srgbClr val="FFCC00"/>
        </a:lt1>
        <a:dk2>
          <a:srgbClr val="000000"/>
        </a:dk2>
        <a:lt2>
          <a:srgbClr val="FFFFFF"/>
        </a:lt2>
        <a:accent1>
          <a:srgbClr val="FF8B17"/>
        </a:accent1>
        <a:accent2>
          <a:srgbClr val="FFE103"/>
        </a:accent2>
        <a:accent3>
          <a:srgbClr val="AAAAAA"/>
        </a:accent3>
        <a:accent4>
          <a:srgbClr val="DAAE00"/>
        </a:accent4>
        <a:accent5>
          <a:srgbClr val="FFC4AB"/>
        </a:accent5>
        <a:accent6>
          <a:srgbClr val="E7CC02"/>
        </a:accent6>
        <a:hlink>
          <a:srgbClr val="FF3399"/>
        </a:hlink>
        <a:folHlink>
          <a:srgbClr val="FE1F08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Fireworks 2">
        <a:dk1>
          <a:srgbClr val="0000A4"/>
        </a:dk1>
        <a:lt1>
          <a:srgbClr val="CCFFFF"/>
        </a:lt1>
        <a:dk2>
          <a:srgbClr val="000066"/>
        </a:dk2>
        <a:lt2>
          <a:srgbClr val="00FFFF"/>
        </a:lt2>
        <a:accent1>
          <a:srgbClr val="51B2E3"/>
        </a:accent1>
        <a:accent2>
          <a:srgbClr val="04E8AC"/>
        </a:accent2>
        <a:accent3>
          <a:srgbClr val="AAAAB8"/>
        </a:accent3>
        <a:accent4>
          <a:srgbClr val="AEDADA"/>
        </a:accent4>
        <a:accent5>
          <a:srgbClr val="B3D5EF"/>
        </a:accent5>
        <a:accent6>
          <a:srgbClr val="03D29B"/>
        </a:accent6>
        <a:hlink>
          <a:srgbClr val="FF3399"/>
        </a:hlink>
        <a:folHlink>
          <a:srgbClr val="8F5FD5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Fireworks 3">
        <a:dk1>
          <a:srgbClr val="9F237F"/>
        </a:dk1>
        <a:lt1>
          <a:srgbClr val="FFCC00"/>
        </a:lt1>
        <a:dk2>
          <a:srgbClr val="000000"/>
        </a:dk2>
        <a:lt2>
          <a:srgbClr val="FFFFFF"/>
        </a:lt2>
        <a:accent1>
          <a:srgbClr val="39A6DD"/>
        </a:accent1>
        <a:accent2>
          <a:srgbClr val="FF03E7"/>
        </a:accent2>
        <a:accent3>
          <a:srgbClr val="AAAAAA"/>
        </a:accent3>
        <a:accent4>
          <a:srgbClr val="DAAE00"/>
        </a:accent4>
        <a:accent5>
          <a:srgbClr val="AED0EB"/>
        </a:accent5>
        <a:accent6>
          <a:srgbClr val="E702D1"/>
        </a:accent6>
        <a:hlink>
          <a:srgbClr val="FF3399"/>
        </a:hlink>
        <a:folHlink>
          <a:srgbClr val="753BCB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Fireworks 4">
        <a:dk1>
          <a:srgbClr val="00603B"/>
        </a:dk1>
        <a:lt1>
          <a:srgbClr val="FFCC00"/>
        </a:lt1>
        <a:dk2>
          <a:srgbClr val="000000"/>
        </a:dk2>
        <a:lt2>
          <a:srgbClr val="FFFFFF"/>
        </a:lt2>
        <a:accent1>
          <a:srgbClr val="39A6DD"/>
        </a:accent1>
        <a:accent2>
          <a:srgbClr val="07FB18"/>
        </a:accent2>
        <a:accent3>
          <a:srgbClr val="AAAAAA"/>
        </a:accent3>
        <a:accent4>
          <a:srgbClr val="DAAE00"/>
        </a:accent4>
        <a:accent5>
          <a:srgbClr val="AED0EB"/>
        </a:accent5>
        <a:accent6>
          <a:srgbClr val="06E315"/>
        </a:accent6>
        <a:hlink>
          <a:srgbClr val="FF3399"/>
        </a:hlink>
        <a:folHlink>
          <a:srgbClr val="753BCB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Fireworks 5">
        <a:dk1>
          <a:srgbClr val="FF6600"/>
        </a:dk1>
        <a:lt1>
          <a:srgbClr val="FFFFFF"/>
        </a:lt1>
        <a:dk2>
          <a:srgbClr val="003366"/>
        </a:dk2>
        <a:lt2>
          <a:srgbClr val="FFFFFF"/>
        </a:lt2>
        <a:accent1>
          <a:srgbClr val="FF99FF"/>
        </a:accent1>
        <a:accent2>
          <a:srgbClr val="FFFF99"/>
        </a:accent2>
        <a:accent3>
          <a:srgbClr val="AAADB8"/>
        </a:accent3>
        <a:accent4>
          <a:srgbClr val="DADADA"/>
        </a:accent4>
        <a:accent5>
          <a:srgbClr val="FFCAFF"/>
        </a:accent5>
        <a:accent6>
          <a:srgbClr val="E7E78A"/>
        </a:accent6>
        <a:hlink>
          <a:srgbClr val="FF3399"/>
        </a:hlink>
        <a:folHlink>
          <a:srgbClr val="FF996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Fireworks 6">
        <a:dk1>
          <a:srgbClr val="000000"/>
        </a:dk1>
        <a:lt1>
          <a:srgbClr val="FFFFFF"/>
        </a:lt1>
        <a:dk2>
          <a:srgbClr val="993366"/>
        </a:dk2>
        <a:lt2>
          <a:srgbClr val="CCFFFF"/>
        </a:lt2>
        <a:accent1>
          <a:srgbClr val="CCECFF"/>
        </a:accent1>
        <a:accent2>
          <a:srgbClr val="FFFF99"/>
        </a:accent2>
        <a:accent3>
          <a:srgbClr val="FFFFFF"/>
        </a:accent3>
        <a:accent4>
          <a:srgbClr val="000000"/>
        </a:accent4>
        <a:accent5>
          <a:srgbClr val="E2F4FF"/>
        </a:accent5>
        <a:accent6>
          <a:srgbClr val="E7E78A"/>
        </a:accent6>
        <a:hlink>
          <a:srgbClr val="FFCCFF"/>
        </a:hlink>
        <a:folHlink>
          <a:srgbClr val="FFCCCC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9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3</TotalTime>
  <Words>1649</Words>
  <Application>Microsoft Office PowerPoint</Application>
  <PresentationFormat>On-screen Show (4:3)</PresentationFormat>
  <Paragraphs>232</Paragraphs>
  <Slides>13</Slides>
  <Notes>1</Notes>
  <HiddenSlides>0</HiddenSlides>
  <MMClips>2</MMClips>
  <ScaleCrop>false</ScaleCrop>
  <HeadingPairs>
    <vt:vector size="6" baseType="variant">
      <vt:variant>
        <vt:lpstr>Fonts Used</vt:lpstr>
      </vt:variant>
      <vt:variant>
        <vt:i4>9</vt:i4>
      </vt:variant>
      <vt:variant>
        <vt:lpstr>Theme</vt:lpstr>
      </vt:variant>
      <vt:variant>
        <vt:i4>8</vt:i4>
      </vt:variant>
      <vt:variant>
        <vt:lpstr>Slide Titles</vt:lpstr>
      </vt:variant>
      <vt:variant>
        <vt:i4>13</vt:i4>
      </vt:variant>
    </vt:vector>
  </HeadingPairs>
  <TitlesOfParts>
    <vt:vector size="30" baseType="lpstr">
      <vt:lpstr>Arial</vt:lpstr>
      <vt:lpstr>Arial Black</vt:lpstr>
      <vt:lpstr>Arial Narrow</vt:lpstr>
      <vt:lpstr>Calibri</vt:lpstr>
      <vt:lpstr>Monotype Corsiva</vt:lpstr>
      <vt:lpstr>Tahoma</vt:lpstr>
      <vt:lpstr>Times New Roman</vt:lpstr>
      <vt:lpstr>VNI-Times</vt:lpstr>
      <vt:lpstr>Wingdings</vt:lpstr>
      <vt:lpstr>Textured</vt:lpstr>
      <vt:lpstr>Pixel</vt:lpstr>
      <vt:lpstr>Network</vt:lpstr>
      <vt:lpstr>Certificate</vt:lpstr>
      <vt:lpstr>Notebook</vt:lpstr>
      <vt:lpstr>2_Globe</vt:lpstr>
      <vt:lpstr>2_Mountain Top</vt:lpstr>
      <vt:lpstr>2_Fireworks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>HUYNH NGUYEN BAO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/>
  <cp:lastModifiedBy>TIEN NGUYEN THANH</cp:lastModifiedBy>
  <cp:revision>4</cp:revision>
  <dcterms:created xsi:type="dcterms:W3CDTF">2002-11-15T04:21:04Z</dcterms:created>
  <dcterms:modified xsi:type="dcterms:W3CDTF">2022-08-15T12:11:51Z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KSOProductBuildVer">
    <vt:lpwstr>1033-11.2.0.9052</vt:lpwstr>
  </property>
</Properties>
</file>